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0"/>
  </p:notesMasterIdLst>
  <p:handoutMasterIdLst>
    <p:handoutMasterId r:id="rId11"/>
  </p:handoutMasterIdLst>
  <p:sldIdLst>
    <p:sldId id="261" r:id="rId5"/>
    <p:sldId id="262" r:id="rId6"/>
    <p:sldId id="263" r:id="rId7"/>
    <p:sldId id="264" r:id="rId8"/>
    <p:sldId id="265" r:id="rId9"/>
  </p:sldIdLst>
  <p:sldSz cx="12192000" cy="6858000"/>
  <p:notesSz cx="6858000" cy="9144000"/>
  <p:defaultTextStyle>
    <a:defPPr rtl="0">
      <a:defRPr lang="pt-p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inimized" horzBarState="maximized">
    <p:restoredLeft sz="0" autoAdjust="0"/>
    <p:restoredTop sz="95033" autoAdjust="0"/>
  </p:normalViewPr>
  <p:slideViewPr>
    <p:cSldViewPr snapToGrid="0">
      <p:cViewPr varScale="1">
        <p:scale>
          <a:sx n="82" d="100"/>
          <a:sy n="82" d="100"/>
        </p:scale>
        <p:origin x="1190" y="72"/>
      </p:cViewPr>
      <p:guideLst/>
    </p:cSldViewPr>
  </p:slideViewPr>
  <p:notesTextViewPr>
    <p:cViewPr>
      <p:scale>
        <a:sx n="1" d="1"/>
        <a:sy n="1" d="1"/>
      </p:scale>
      <p:origin x="0" y="0"/>
    </p:cViewPr>
  </p:notesTextViewPr>
  <p:notesViewPr>
    <p:cSldViewPr snapToGrid="0">
      <p:cViewPr varScale="1">
        <p:scale>
          <a:sx n="89" d="100"/>
          <a:sy n="89" d="100"/>
        </p:scale>
        <p:origin x="379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a:extLst>
              <a:ext uri="{FF2B5EF4-FFF2-40B4-BE49-F238E27FC236}">
                <a16:creationId xmlns:a16="http://schemas.microsoft.com/office/drawing/2014/main" id="{C8B4E28F-EE7F-413F-9C37-114DB9F2798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PT"/>
          </a:p>
        </p:txBody>
      </p:sp>
      <p:sp>
        <p:nvSpPr>
          <p:cNvPr id="3" name="Marcador de Posição da Data 2">
            <a:extLst>
              <a:ext uri="{FF2B5EF4-FFF2-40B4-BE49-F238E27FC236}">
                <a16:creationId xmlns:a16="http://schemas.microsoft.com/office/drawing/2014/main" id="{EFFC047B-3F71-4B19-B97F-918F83D7370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C964158-299B-4B51-AEF0-A3CE195043EC}" type="datetime1">
              <a:rPr lang="pt-PT" smtClean="0"/>
              <a:t>02/01/2024</a:t>
            </a:fld>
            <a:endParaRPr lang="pt-PT"/>
          </a:p>
        </p:txBody>
      </p:sp>
      <p:sp>
        <p:nvSpPr>
          <p:cNvPr id="4" name="Marcador de Posição do Rodapé 3">
            <a:extLst>
              <a:ext uri="{FF2B5EF4-FFF2-40B4-BE49-F238E27FC236}">
                <a16:creationId xmlns:a16="http://schemas.microsoft.com/office/drawing/2014/main" id="{89BFA30B-F0E6-4DF9-99D0-2228BEC1A77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pt-PT"/>
          </a:p>
        </p:txBody>
      </p:sp>
      <p:sp>
        <p:nvSpPr>
          <p:cNvPr id="5" name="Marcador de Posição do Número do Diapositivo 4">
            <a:extLst>
              <a:ext uri="{FF2B5EF4-FFF2-40B4-BE49-F238E27FC236}">
                <a16:creationId xmlns:a16="http://schemas.microsoft.com/office/drawing/2014/main" id="{65174B7A-F350-44AF-BCF5-1E852514C91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9361FF5-E8B3-4B70-A7EB-A031B8EEA2A7}" type="slidenum">
              <a:rPr lang="pt-PT" smtClean="0"/>
              <a:t>‹nº›</a:t>
            </a:fld>
            <a:endParaRPr lang="pt-PT"/>
          </a:p>
        </p:txBody>
      </p:sp>
    </p:spTree>
    <p:extLst>
      <p:ext uri="{BB962C8B-B14F-4D97-AF65-F5344CB8AC3E}">
        <p14:creationId xmlns:p14="http://schemas.microsoft.com/office/powerpoint/2010/main" val="2803297274"/>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jpe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pt-PT" noProof="0"/>
          </a:p>
        </p:txBody>
      </p:sp>
      <p:sp>
        <p:nvSpPr>
          <p:cNvPr id="3" name="Marcador de Posição d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1C10995C-7A38-41F9-BCFB-7BFA8B3F95D5}" type="datetime1">
              <a:rPr lang="pt-PT" noProof="0" smtClean="0"/>
              <a:t>02/01/2024</a:t>
            </a:fld>
            <a:endParaRPr lang="pt-PT" noProof="0"/>
          </a:p>
        </p:txBody>
      </p:sp>
      <p:sp>
        <p:nvSpPr>
          <p:cNvPr id="4" name="Marcador de Posição da Imagem do Diapositivo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pt-PT" noProof="0"/>
          </a:p>
        </p:txBody>
      </p:sp>
      <p:sp>
        <p:nvSpPr>
          <p:cNvPr id="5" name="Marcador de Posição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pt-PT" noProof="0"/>
              <a:t>Clique para editar os Estilos de texto do modelo global</a:t>
            </a:r>
          </a:p>
          <a:p>
            <a:pPr lvl="1" rtl="0"/>
            <a:r>
              <a:rPr lang="pt-PT" noProof="0"/>
              <a:t>Segundo nível</a:t>
            </a:r>
          </a:p>
          <a:p>
            <a:pPr lvl="2" rtl="0"/>
            <a:r>
              <a:rPr lang="pt-PT" noProof="0"/>
              <a:t>Terceiro nível</a:t>
            </a:r>
          </a:p>
          <a:p>
            <a:pPr lvl="3" rtl="0"/>
            <a:r>
              <a:rPr lang="pt-PT" noProof="0"/>
              <a:t>Quarto nível</a:t>
            </a:r>
          </a:p>
          <a:p>
            <a:pPr lvl="4" rtl="0"/>
            <a:r>
              <a:rPr lang="pt-PT" noProof="0"/>
              <a:t>Quinto nível</a:t>
            </a:r>
          </a:p>
        </p:txBody>
      </p:sp>
      <p:sp>
        <p:nvSpPr>
          <p:cNvPr id="6" name="Marcador de Posição do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pt-PT" noProof="0"/>
          </a:p>
        </p:txBody>
      </p:sp>
      <p:sp>
        <p:nvSpPr>
          <p:cNvPr id="7" name="Marcador de Posição do Número do Diapositivo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C275CD8D-B1D9-4658-A4F0-38CA8D83ED5D}" type="slidenum">
              <a:rPr lang="pt-PT" noProof="0" smtClean="0"/>
              <a:t>‹nº›</a:t>
            </a:fld>
            <a:endParaRPr lang="pt-PT" noProof="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C275CD8D-B1D9-4658-A4F0-38CA8D83ED5D}" type="slidenum">
              <a:rPr lang="pt-PT" smtClean="0"/>
              <a:t>1</a:t>
            </a:fld>
            <a:endParaRPr lang="pt-PT"/>
          </a:p>
        </p:txBody>
      </p:sp>
    </p:spTree>
    <p:extLst>
      <p:ext uri="{BB962C8B-B14F-4D97-AF65-F5344CB8AC3E}">
        <p14:creationId xmlns:p14="http://schemas.microsoft.com/office/powerpoint/2010/main" val="3245782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C275CD8D-B1D9-4658-A4F0-38CA8D83ED5D}" type="slidenum">
              <a:rPr lang="pt-PT" smtClean="0"/>
              <a:t>2</a:t>
            </a:fld>
            <a:endParaRPr lang="pt-PT"/>
          </a:p>
        </p:txBody>
      </p:sp>
    </p:spTree>
    <p:extLst>
      <p:ext uri="{BB962C8B-B14F-4D97-AF65-F5344CB8AC3E}">
        <p14:creationId xmlns:p14="http://schemas.microsoft.com/office/powerpoint/2010/main" val="29483313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C275CD8D-B1D9-4658-A4F0-38CA8D83ED5D}" type="slidenum">
              <a:rPr lang="pt-PT" smtClean="0"/>
              <a:t>3</a:t>
            </a:fld>
            <a:endParaRPr lang="pt-PT"/>
          </a:p>
        </p:txBody>
      </p:sp>
    </p:spTree>
    <p:extLst>
      <p:ext uri="{BB962C8B-B14F-4D97-AF65-F5344CB8AC3E}">
        <p14:creationId xmlns:p14="http://schemas.microsoft.com/office/powerpoint/2010/main" val="2577800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C275CD8D-B1D9-4658-A4F0-38CA8D83ED5D}" type="slidenum">
              <a:rPr lang="pt-PT" smtClean="0"/>
              <a:t>4</a:t>
            </a:fld>
            <a:endParaRPr lang="pt-PT"/>
          </a:p>
        </p:txBody>
      </p:sp>
    </p:spTree>
    <p:extLst>
      <p:ext uri="{BB962C8B-B14F-4D97-AF65-F5344CB8AC3E}">
        <p14:creationId xmlns:p14="http://schemas.microsoft.com/office/powerpoint/2010/main" val="38772822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C275CD8D-B1D9-4658-A4F0-38CA8D83ED5D}" type="slidenum">
              <a:rPr lang="pt-PT" smtClean="0"/>
              <a:t>5</a:t>
            </a:fld>
            <a:endParaRPr lang="pt-PT"/>
          </a:p>
        </p:txBody>
      </p:sp>
    </p:spTree>
    <p:extLst>
      <p:ext uri="{BB962C8B-B14F-4D97-AF65-F5344CB8AC3E}">
        <p14:creationId xmlns:p14="http://schemas.microsoft.com/office/powerpoint/2010/main" val="318569572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o de Título">
    <p:spTree>
      <p:nvGrpSpPr>
        <p:cNvPr id="1" name=""/>
        <p:cNvGrpSpPr/>
        <p:nvPr/>
      </p:nvGrpSpPr>
      <p:grpSpPr>
        <a:xfrm>
          <a:off x="0" y="0"/>
          <a:ext cx="0" cy="0"/>
          <a:chOff x="0" y="0"/>
          <a:chExt cx="0" cy="0"/>
        </a:xfrm>
      </p:grpSpPr>
      <p:pic>
        <p:nvPicPr>
          <p:cNvPr id="66" name="Imagem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upo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tângulo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orma Livre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orma Livre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tângulo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orma Livre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orma Livre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orma Livre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orma Livre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orma Livre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orma Livre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orma Livre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orma Livre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orma Livre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orma Livre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orma Livre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orma Livre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orma Livre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orma Livre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orma Livre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orma Livre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orma Livre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orma Livre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orma Livre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orma Livre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orma Livre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orma Livre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orma Livre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orma Livre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tângulo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orma Livre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orma Livre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orma Livre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orma Livre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orma Livre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orma Livre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orma Livre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orma Livre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orma Livre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orma Livre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orma Livre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tângulo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orma Livre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orma Livre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orma Livre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orma Livre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orma Livre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orma Livre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orma Livre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orma Livre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orma Livre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orma Livre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orma Livre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orma Livre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orma Livre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ítulo 1"/>
          <p:cNvSpPr>
            <a:spLocks noGrp="1"/>
          </p:cNvSpPr>
          <p:nvPr>
            <p:ph type="ctrTitle" hasCustomPrompt="1"/>
          </p:nvPr>
        </p:nvSpPr>
        <p:spPr>
          <a:xfrm>
            <a:off x="1876424" y="1122363"/>
            <a:ext cx="8791575" cy="2387600"/>
          </a:xfrm>
        </p:spPr>
        <p:txBody>
          <a:bodyPr rtlCol="0" anchor="b">
            <a:normAutofit/>
          </a:bodyPr>
          <a:lstStyle>
            <a:lvl1pPr algn="l">
              <a:defRPr sz="4800"/>
            </a:lvl1pPr>
          </a:lstStyle>
          <a:p>
            <a:pPr rtl="0"/>
            <a:r>
              <a:rPr lang="pt-PT" noProof="0"/>
              <a:t>Clique para editar o estilo do título do Modelo Global</a:t>
            </a:r>
          </a:p>
        </p:txBody>
      </p:sp>
      <p:sp>
        <p:nvSpPr>
          <p:cNvPr id="3" name="Subtítulo 2"/>
          <p:cNvSpPr>
            <a:spLocks noGrp="1"/>
          </p:cNvSpPr>
          <p:nvPr>
            <p:ph type="subTitle" idx="1" hasCustomPrompt="1"/>
          </p:nvPr>
        </p:nvSpPr>
        <p:spPr>
          <a:xfrm>
            <a:off x="1876424" y="3602038"/>
            <a:ext cx="8791575" cy="1655762"/>
          </a:xfrm>
        </p:spPr>
        <p:txBody>
          <a:bodyPr rtlCol="0">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pt-PT" noProof="0"/>
              <a:t>Clique para editar o estilo do subtítulo do Modelo Global</a:t>
            </a:r>
          </a:p>
        </p:txBody>
      </p:sp>
      <p:sp>
        <p:nvSpPr>
          <p:cNvPr id="4" name="Marcador de Posição da Data 3"/>
          <p:cNvSpPr>
            <a:spLocks noGrp="1"/>
          </p:cNvSpPr>
          <p:nvPr>
            <p:ph type="dt" sz="half" idx="10"/>
          </p:nvPr>
        </p:nvSpPr>
        <p:spPr>
          <a:xfrm>
            <a:off x="7077511" y="5410201"/>
            <a:ext cx="2743200" cy="365125"/>
          </a:xfrm>
        </p:spPr>
        <p:txBody>
          <a:bodyPr rtlCol="0"/>
          <a:lstStyle/>
          <a:p>
            <a:pPr rtl="0"/>
            <a:fld id="{BD033A62-7314-44AE-B1CD-3113E37C013B}" type="datetime1">
              <a:rPr lang="pt-PT" noProof="0" smtClean="0"/>
              <a:t>02/01/2024</a:t>
            </a:fld>
            <a:endParaRPr lang="pt-PT" noProof="0"/>
          </a:p>
        </p:txBody>
      </p:sp>
      <p:sp>
        <p:nvSpPr>
          <p:cNvPr id="5" name="Marcador de Posição do Rodapé 4"/>
          <p:cNvSpPr>
            <a:spLocks noGrp="1"/>
          </p:cNvSpPr>
          <p:nvPr>
            <p:ph type="ftr" sz="quarter" idx="11"/>
          </p:nvPr>
        </p:nvSpPr>
        <p:spPr>
          <a:xfrm>
            <a:off x="1876424" y="5410201"/>
            <a:ext cx="5124886" cy="365125"/>
          </a:xfrm>
        </p:spPr>
        <p:txBody>
          <a:bodyPr rtlCol="0"/>
          <a:lstStyle/>
          <a:p>
            <a:pPr rtl="0"/>
            <a:endParaRPr lang="pt-PT" noProof="0"/>
          </a:p>
        </p:txBody>
      </p:sp>
      <p:sp>
        <p:nvSpPr>
          <p:cNvPr id="6" name="Marcador de Posição do Número do Diapositivo 5"/>
          <p:cNvSpPr>
            <a:spLocks noGrp="1"/>
          </p:cNvSpPr>
          <p:nvPr>
            <p:ph type="sldNum" sz="quarter" idx="12"/>
          </p:nvPr>
        </p:nvSpPr>
        <p:spPr>
          <a:xfrm>
            <a:off x="9896911" y="5410199"/>
            <a:ext cx="771089" cy="365125"/>
          </a:xfrm>
        </p:spPr>
        <p:txBody>
          <a:bodyPr rtlCol="0"/>
          <a:lstStyle/>
          <a:p>
            <a:pPr rtl="0"/>
            <a:fld id="{6D22F896-40B5-4ADD-8801-0D06FADFA095}" type="slidenum">
              <a:rPr lang="pt-PT" noProof="0" smtClean="0"/>
              <a:t>‹nº›</a:t>
            </a:fld>
            <a:endParaRPr lang="pt-PT"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m Panorâmica com Leg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10" y="4304664"/>
            <a:ext cx="9912355" cy="819355"/>
          </a:xfrm>
        </p:spPr>
        <p:txBody>
          <a:bodyPr rtlCol="0" anchor="b">
            <a:normAutofit/>
          </a:bodyPr>
          <a:lstStyle>
            <a:lvl1pPr>
              <a:defRPr sz="3200"/>
            </a:lvl1pPr>
          </a:lstStyle>
          <a:p>
            <a:pPr rtl="0"/>
            <a:r>
              <a:rPr lang="pt-PT" noProof="0"/>
              <a:t>Clique para editar o estilo do título do Modelo Global</a:t>
            </a:r>
          </a:p>
        </p:txBody>
      </p:sp>
      <p:sp>
        <p:nvSpPr>
          <p:cNvPr id="3" name="Marcador de Posição da Imagem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rtl="0">
              <a:buNone/>
            </a:pPr>
            <a:r>
              <a:rPr lang="pt-PT" noProof="0"/>
              <a:t>Clique no ícone para adicionar uma imagem</a:t>
            </a:r>
          </a:p>
        </p:txBody>
      </p:sp>
      <p:sp>
        <p:nvSpPr>
          <p:cNvPr id="4" name="Marcador de Posição do Texto 3"/>
          <p:cNvSpPr>
            <a:spLocks noGrp="1"/>
          </p:cNvSpPr>
          <p:nvPr>
            <p:ph type="body" sz="half" idx="2" hasCustomPrompt="1"/>
          </p:nvPr>
        </p:nvSpPr>
        <p:spPr>
          <a:xfrm>
            <a:off x="1141364" y="5124020"/>
            <a:ext cx="9910859" cy="682472"/>
          </a:xfrm>
        </p:spPr>
        <p:txBody>
          <a:bodyPr rtlCol="0">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PT" noProof="0"/>
              <a:t>Clique para editar os Estilos de título do modelo global</a:t>
            </a:r>
          </a:p>
        </p:txBody>
      </p:sp>
      <p:sp>
        <p:nvSpPr>
          <p:cNvPr id="5" name="Marcador de Posição da Data 4"/>
          <p:cNvSpPr>
            <a:spLocks noGrp="1"/>
          </p:cNvSpPr>
          <p:nvPr>
            <p:ph type="dt" sz="half" idx="10"/>
          </p:nvPr>
        </p:nvSpPr>
        <p:spPr/>
        <p:txBody>
          <a:bodyPr rtlCol="0"/>
          <a:lstStyle/>
          <a:p>
            <a:pPr rtl="0"/>
            <a:fld id="{743C6D34-A0BE-423C-90B4-FCA31F2750D4}" type="datetime1">
              <a:rPr lang="pt-PT" noProof="0" smtClean="0"/>
              <a:t>02/01/2024</a:t>
            </a:fld>
            <a:endParaRPr lang="pt-PT" noProof="0"/>
          </a:p>
        </p:txBody>
      </p:sp>
      <p:sp>
        <p:nvSpPr>
          <p:cNvPr id="6" name="Marcador de Posição do Rodapé 5"/>
          <p:cNvSpPr>
            <a:spLocks noGrp="1"/>
          </p:cNvSpPr>
          <p:nvPr>
            <p:ph type="ftr" sz="quarter" idx="11"/>
          </p:nvPr>
        </p:nvSpPr>
        <p:spPr/>
        <p:txBody>
          <a:bodyPr rtlCol="0"/>
          <a:lstStyle/>
          <a:p>
            <a:pPr rtl="0"/>
            <a:endParaRPr lang="pt-PT" noProof="0"/>
          </a:p>
        </p:txBody>
      </p:sp>
      <p:sp>
        <p:nvSpPr>
          <p:cNvPr id="7" name="Marcador de Posição do Número do Diapositivo 6"/>
          <p:cNvSpPr>
            <a:spLocks noGrp="1"/>
          </p:cNvSpPr>
          <p:nvPr>
            <p:ph type="sldNum" sz="quarter" idx="12"/>
          </p:nvPr>
        </p:nvSpPr>
        <p:spPr/>
        <p:txBody>
          <a:bodyPr rtlCol="0"/>
          <a:lstStyle/>
          <a:p>
            <a:pPr rtl="0"/>
            <a:fld id="{6D22F896-40B5-4ADD-8801-0D06FADFA095}" type="slidenum">
              <a:rPr lang="pt-PT" noProof="0" smtClean="0"/>
              <a:t>‹nº›</a:t>
            </a:fld>
            <a:endParaRPr lang="pt-PT"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56" y="609600"/>
            <a:ext cx="9905955" cy="3429000"/>
          </a:xfrm>
        </p:spPr>
        <p:txBody>
          <a:bodyPr rtlCol="0" anchor="ctr">
            <a:normAutofit/>
          </a:bodyPr>
          <a:lstStyle>
            <a:lvl1pPr>
              <a:defRPr sz="3600"/>
            </a:lvl1pPr>
          </a:lstStyle>
          <a:p>
            <a:pPr rtl="0"/>
            <a:r>
              <a:rPr lang="pt-PT" noProof="0"/>
              <a:t>Clique para editar o estilo do título do Modelo Global</a:t>
            </a:r>
          </a:p>
        </p:txBody>
      </p:sp>
      <p:sp>
        <p:nvSpPr>
          <p:cNvPr id="4" name="Marcador de Posição do Texto 3"/>
          <p:cNvSpPr>
            <a:spLocks noGrp="1"/>
          </p:cNvSpPr>
          <p:nvPr>
            <p:ph type="body" sz="half" idx="2" hasCustomPrompt="1"/>
          </p:nvPr>
        </p:nvSpPr>
        <p:spPr>
          <a:xfrm>
            <a:off x="1141410" y="4419599"/>
            <a:ext cx="9904459" cy="1371599"/>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PT" noProof="0"/>
              <a:t>Clique para editar os Estilos de título do modelo global</a:t>
            </a:r>
          </a:p>
        </p:txBody>
      </p:sp>
      <p:sp>
        <p:nvSpPr>
          <p:cNvPr id="5" name="Marcador de Posição da Data 4"/>
          <p:cNvSpPr>
            <a:spLocks noGrp="1"/>
          </p:cNvSpPr>
          <p:nvPr>
            <p:ph type="dt" sz="half" idx="10"/>
          </p:nvPr>
        </p:nvSpPr>
        <p:spPr/>
        <p:txBody>
          <a:bodyPr rtlCol="0"/>
          <a:lstStyle/>
          <a:p>
            <a:pPr rtl="0"/>
            <a:fld id="{665817E6-732C-440E-9B0C-240677E46F85}" type="datetime1">
              <a:rPr lang="pt-PT" noProof="0" smtClean="0"/>
              <a:t>02/01/2024</a:t>
            </a:fld>
            <a:endParaRPr lang="pt-PT" noProof="0"/>
          </a:p>
        </p:txBody>
      </p:sp>
      <p:sp>
        <p:nvSpPr>
          <p:cNvPr id="6" name="Marcador de Posição do Rodapé 5"/>
          <p:cNvSpPr>
            <a:spLocks noGrp="1"/>
          </p:cNvSpPr>
          <p:nvPr>
            <p:ph type="ftr" sz="quarter" idx="11"/>
          </p:nvPr>
        </p:nvSpPr>
        <p:spPr/>
        <p:txBody>
          <a:bodyPr rtlCol="0"/>
          <a:lstStyle/>
          <a:p>
            <a:pPr rtl="0"/>
            <a:endParaRPr lang="pt-PT" noProof="0"/>
          </a:p>
        </p:txBody>
      </p:sp>
      <p:sp>
        <p:nvSpPr>
          <p:cNvPr id="7" name="Marcador de Posição do Número do Diapositivo 6"/>
          <p:cNvSpPr>
            <a:spLocks noGrp="1"/>
          </p:cNvSpPr>
          <p:nvPr>
            <p:ph type="sldNum" sz="quarter" idx="12"/>
          </p:nvPr>
        </p:nvSpPr>
        <p:spPr/>
        <p:txBody>
          <a:bodyPr rtlCol="0"/>
          <a:lstStyle/>
          <a:p>
            <a:pPr rtl="0"/>
            <a:fld id="{6D22F896-40B5-4ADD-8801-0D06FADFA095}" type="slidenum">
              <a:rPr lang="pt-PT" noProof="0" smtClean="0"/>
              <a:t>‹nº›</a:t>
            </a:fld>
            <a:endParaRPr lang="pt-PT"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446212" y="609599"/>
            <a:ext cx="9302752" cy="2748429"/>
          </a:xfrm>
        </p:spPr>
        <p:txBody>
          <a:bodyPr rtlCol="0" anchor="ctr">
            <a:normAutofit/>
          </a:bodyPr>
          <a:lstStyle>
            <a:lvl1pPr>
              <a:defRPr sz="3600"/>
            </a:lvl1pPr>
          </a:lstStyle>
          <a:p>
            <a:pPr rtl="0"/>
            <a:r>
              <a:rPr lang="pt-PT" noProof="0"/>
              <a:t>Clique para editar o estilo do título do Modelo Global</a:t>
            </a:r>
          </a:p>
        </p:txBody>
      </p:sp>
      <p:sp>
        <p:nvSpPr>
          <p:cNvPr id="12" name="Marcador de Posição do Texto 3"/>
          <p:cNvSpPr>
            <a:spLocks noGrp="1"/>
          </p:cNvSpPr>
          <p:nvPr>
            <p:ph type="body" sz="half" idx="13" hasCustomPrompt="1"/>
          </p:nvPr>
        </p:nvSpPr>
        <p:spPr>
          <a:xfrm>
            <a:off x="1720644" y="3365557"/>
            <a:ext cx="8752299" cy="548968"/>
          </a:xfrm>
        </p:spPr>
        <p:txBody>
          <a:bodyPr rtlCol="0"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PT" noProof="0"/>
              <a:t>Clique para editar os estilos de texto do Modelo Global</a:t>
            </a:r>
          </a:p>
        </p:txBody>
      </p:sp>
      <p:sp>
        <p:nvSpPr>
          <p:cNvPr id="4" name="Marcador de Posição do Texto 3"/>
          <p:cNvSpPr>
            <a:spLocks noGrp="1"/>
          </p:cNvSpPr>
          <p:nvPr>
            <p:ph type="body" sz="half" idx="2" hasCustomPrompt="1"/>
          </p:nvPr>
        </p:nvSpPr>
        <p:spPr>
          <a:xfrm>
            <a:off x="1141411" y="4309919"/>
            <a:ext cx="9906002" cy="1489496"/>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PT" noProof="0"/>
              <a:t>Clique para editar os Estilos de título do modelo global</a:t>
            </a:r>
          </a:p>
        </p:txBody>
      </p:sp>
      <p:sp>
        <p:nvSpPr>
          <p:cNvPr id="5" name="Marcador de Posição da Data 4"/>
          <p:cNvSpPr>
            <a:spLocks noGrp="1"/>
          </p:cNvSpPr>
          <p:nvPr>
            <p:ph type="dt" sz="half" idx="10"/>
          </p:nvPr>
        </p:nvSpPr>
        <p:spPr/>
        <p:txBody>
          <a:bodyPr rtlCol="0"/>
          <a:lstStyle/>
          <a:p>
            <a:pPr rtl="0"/>
            <a:fld id="{434BF2AA-432A-456B-A008-ECB2C01284F0}" type="datetime1">
              <a:rPr lang="pt-PT" noProof="0" smtClean="0"/>
              <a:t>02/01/2024</a:t>
            </a:fld>
            <a:endParaRPr lang="pt-PT" noProof="0"/>
          </a:p>
        </p:txBody>
      </p:sp>
      <p:sp>
        <p:nvSpPr>
          <p:cNvPr id="6" name="Marcador de Posição do Rodapé 5"/>
          <p:cNvSpPr>
            <a:spLocks noGrp="1"/>
          </p:cNvSpPr>
          <p:nvPr>
            <p:ph type="ftr" sz="quarter" idx="11"/>
          </p:nvPr>
        </p:nvSpPr>
        <p:spPr/>
        <p:txBody>
          <a:bodyPr rtlCol="0"/>
          <a:lstStyle/>
          <a:p>
            <a:pPr rtl="0"/>
            <a:endParaRPr lang="pt-PT" noProof="0"/>
          </a:p>
        </p:txBody>
      </p:sp>
      <p:sp>
        <p:nvSpPr>
          <p:cNvPr id="7" name="Marcador de Posição do Número do Diapositivo 6"/>
          <p:cNvSpPr>
            <a:spLocks noGrp="1"/>
          </p:cNvSpPr>
          <p:nvPr>
            <p:ph type="sldNum" sz="quarter" idx="12"/>
          </p:nvPr>
        </p:nvSpPr>
        <p:spPr/>
        <p:txBody>
          <a:bodyPr rtlCol="0"/>
          <a:lstStyle/>
          <a:p>
            <a:pPr rtl="0"/>
            <a:fld id="{6D22F896-40B5-4ADD-8801-0D06FADFA095}" type="slidenum">
              <a:rPr lang="pt-PT" noProof="0" smtClean="0"/>
              <a:t>‹nº›</a:t>
            </a:fld>
            <a:endParaRPr lang="pt-PT" noProof="0"/>
          </a:p>
        </p:txBody>
      </p:sp>
      <p:sp>
        <p:nvSpPr>
          <p:cNvPr id="60" name="CaixaDeTexto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pt-PT" sz="8000" noProof="0">
                <a:solidFill>
                  <a:schemeClr val="tx1"/>
                </a:solidFill>
                <a:effectLst/>
              </a:rPr>
              <a:t>“</a:t>
            </a:r>
          </a:p>
        </p:txBody>
      </p:sp>
      <p:sp>
        <p:nvSpPr>
          <p:cNvPr id="61" name="CaixaDeTexto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pt-PT" sz="8000" noProof="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10" y="2134041"/>
            <a:ext cx="9906001" cy="2511835"/>
          </a:xfrm>
        </p:spPr>
        <p:txBody>
          <a:bodyPr rtlCol="0" anchor="b">
            <a:normAutofit/>
          </a:bodyPr>
          <a:lstStyle>
            <a:lvl1pPr>
              <a:defRPr sz="3600"/>
            </a:lvl1pPr>
          </a:lstStyle>
          <a:p>
            <a:pPr rtl="0"/>
            <a:r>
              <a:rPr lang="pt-PT" noProof="0"/>
              <a:t>Clique para editar o estilo do título do Modelo Global</a:t>
            </a:r>
          </a:p>
        </p:txBody>
      </p:sp>
      <p:sp>
        <p:nvSpPr>
          <p:cNvPr id="4" name="Marcador de Posição do Texto 3"/>
          <p:cNvSpPr>
            <a:spLocks noGrp="1"/>
          </p:cNvSpPr>
          <p:nvPr>
            <p:ph type="body" sz="half" idx="2" hasCustomPrompt="1"/>
          </p:nvPr>
        </p:nvSpPr>
        <p:spPr>
          <a:xfrm>
            <a:off x="1141364" y="4657655"/>
            <a:ext cx="9904505" cy="1140644"/>
          </a:xfrm>
        </p:spPr>
        <p:txBody>
          <a:bodyPr rtlCol="0"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PT" noProof="0"/>
              <a:t>Clique para editar os Estilos de título do modelo global</a:t>
            </a:r>
          </a:p>
        </p:txBody>
      </p:sp>
      <p:sp>
        <p:nvSpPr>
          <p:cNvPr id="5" name="Marcador de Posição da Data 4"/>
          <p:cNvSpPr>
            <a:spLocks noGrp="1"/>
          </p:cNvSpPr>
          <p:nvPr>
            <p:ph type="dt" sz="half" idx="10"/>
          </p:nvPr>
        </p:nvSpPr>
        <p:spPr/>
        <p:txBody>
          <a:bodyPr rtlCol="0"/>
          <a:lstStyle/>
          <a:p>
            <a:pPr rtl="0"/>
            <a:fld id="{7BC84793-672A-475A-B7FD-531F196F6DAD}" type="datetime1">
              <a:rPr lang="pt-PT" noProof="0" smtClean="0"/>
              <a:t>02/01/2024</a:t>
            </a:fld>
            <a:endParaRPr lang="pt-PT" noProof="0"/>
          </a:p>
        </p:txBody>
      </p:sp>
      <p:sp>
        <p:nvSpPr>
          <p:cNvPr id="6" name="Marcador de Posição do Rodapé 5"/>
          <p:cNvSpPr>
            <a:spLocks noGrp="1"/>
          </p:cNvSpPr>
          <p:nvPr>
            <p:ph type="ftr" sz="quarter" idx="11"/>
          </p:nvPr>
        </p:nvSpPr>
        <p:spPr/>
        <p:txBody>
          <a:bodyPr rtlCol="0"/>
          <a:lstStyle/>
          <a:p>
            <a:pPr rtl="0"/>
            <a:endParaRPr lang="pt-PT" noProof="0"/>
          </a:p>
        </p:txBody>
      </p:sp>
      <p:sp>
        <p:nvSpPr>
          <p:cNvPr id="7" name="Marcador de Posição do Número do Diapositivo 6"/>
          <p:cNvSpPr>
            <a:spLocks noGrp="1"/>
          </p:cNvSpPr>
          <p:nvPr>
            <p:ph type="sldNum" sz="quarter" idx="12"/>
          </p:nvPr>
        </p:nvSpPr>
        <p:spPr/>
        <p:txBody>
          <a:bodyPr rtlCol="0"/>
          <a:lstStyle/>
          <a:p>
            <a:pPr rtl="0"/>
            <a:fld id="{6D22F896-40B5-4ADD-8801-0D06FADFA095}" type="slidenum">
              <a:rPr lang="pt-PT" noProof="0" smtClean="0"/>
              <a:t>‹nº›</a:t>
            </a:fld>
            <a:endParaRPr lang="pt-PT"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nas">
    <p:spTree>
      <p:nvGrpSpPr>
        <p:cNvPr id="1" name=""/>
        <p:cNvGrpSpPr/>
        <p:nvPr/>
      </p:nvGrpSpPr>
      <p:grpSpPr>
        <a:xfrm>
          <a:off x="0" y="0"/>
          <a:ext cx="0" cy="0"/>
          <a:chOff x="0" y="0"/>
          <a:chExt cx="0" cy="0"/>
        </a:xfrm>
      </p:grpSpPr>
      <p:sp>
        <p:nvSpPr>
          <p:cNvPr id="15" name="Título 1"/>
          <p:cNvSpPr>
            <a:spLocks noGrp="1"/>
          </p:cNvSpPr>
          <p:nvPr>
            <p:ph type="title" hasCustomPrompt="1"/>
          </p:nvPr>
        </p:nvSpPr>
        <p:spPr>
          <a:xfrm>
            <a:off x="1141413" y="609600"/>
            <a:ext cx="9905998" cy="1905000"/>
          </a:xfrm>
        </p:spPr>
        <p:txBody>
          <a:bodyPr rtlCol="0"/>
          <a:lstStyle/>
          <a:p>
            <a:pPr rtl="0"/>
            <a:r>
              <a:rPr lang="pt-PT" noProof="0"/>
              <a:t>Clique para editar o estilo do título do Modelo Global</a:t>
            </a:r>
          </a:p>
        </p:txBody>
      </p:sp>
      <p:sp>
        <p:nvSpPr>
          <p:cNvPr id="7" name="Marcador de Posição do Texto 2"/>
          <p:cNvSpPr>
            <a:spLocks noGrp="1"/>
          </p:cNvSpPr>
          <p:nvPr>
            <p:ph type="body" idx="1" hasCustomPrompt="1"/>
          </p:nvPr>
        </p:nvSpPr>
        <p:spPr>
          <a:xfrm>
            <a:off x="1141410" y="2674463"/>
            <a:ext cx="3196899"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PT" noProof="0"/>
              <a:t>Clique para editar os estilos de texto do Modelo Global</a:t>
            </a:r>
          </a:p>
        </p:txBody>
      </p:sp>
      <p:sp>
        <p:nvSpPr>
          <p:cNvPr id="8" name="Marcador de Posição do Texto 3"/>
          <p:cNvSpPr>
            <a:spLocks noGrp="1"/>
          </p:cNvSpPr>
          <p:nvPr>
            <p:ph type="body" sz="half" idx="15" hasCustomPrompt="1"/>
          </p:nvPr>
        </p:nvSpPr>
        <p:spPr>
          <a:xfrm>
            <a:off x="1127918" y="3360263"/>
            <a:ext cx="3208735"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PT" noProof="0"/>
              <a:t>Clique para editar os estilos de texto do Modelo Global</a:t>
            </a:r>
          </a:p>
        </p:txBody>
      </p:sp>
      <p:sp>
        <p:nvSpPr>
          <p:cNvPr id="9" name="Marcador de Posição do Texto 4"/>
          <p:cNvSpPr>
            <a:spLocks noGrp="1"/>
          </p:cNvSpPr>
          <p:nvPr>
            <p:ph type="body" sz="quarter" idx="3" hasCustomPrompt="1"/>
          </p:nvPr>
        </p:nvSpPr>
        <p:spPr>
          <a:xfrm>
            <a:off x="4514766" y="2677635"/>
            <a:ext cx="3184385"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PT" noProof="0"/>
              <a:t>Clique para editar os Estilos de título do modelo global</a:t>
            </a:r>
          </a:p>
        </p:txBody>
      </p:sp>
      <p:sp>
        <p:nvSpPr>
          <p:cNvPr id="10" name="Marcador de Posição do Texto 3"/>
          <p:cNvSpPr>
            <a:spLocks noGrp="1"/>
          </p:cNvSpPr>
          <p:nvPr>
            <p:ph type="body" sz="half" idx="16" hasCustomPrompt="1"/>
          </p:nvPr>
        </p:nvSpPr>
        <p:spPr>
          <a:xfrm>
            <a:off x="4504213" y="3363435"/>
            <a:ext cx="3195830"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PT" noProof="0"/>
              <a:t>Clique para editar os estilos de título do modelo global</a:t>
            </a:r>
          </a:p>
        </p:txBody>
      </p:sp>
      <p:sp>
        <p:nvSpPr>
          <p:cNvPr id="11" name="Marcador de Posição do Texto 4"/>
          <p:cNvSpPr>
            <a:spLocks noGrp="1"/>
          </p:cNvSpPr>
          <p:nvPr>
            <p:ph type="body" sz="quarter" idx="13" hasCustomPrompt="1"/>
          </p:nvPr>
        </p:nvSpPr>
        <p:spPr>
          <a:xfrm>
            <a:off x="7852442" y="2674463"/>
            <a:ext cx="3194968"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PT" noProof="0"/>
              <a:t>Clique para editar os Estilos de título do modelo global</a:t>
            </a:r>
          </a:p>
        </p:txBody>
      </p:sp>
      <p:sp>
        <p:nvSpPr>
          <p:cNvPr id="12" name="Marcador de Posição do Texto 3"/>
          <p:cNvSpPr>
            <a:spLocks noGrp="1"/>
          </p:cNvSpPr>
          <p:nvPr>
            <p:ph type="body" sz="half" idx="17" hasCustomPrompt="1"/>
          </p:nvPr>
        </p:nvSpPr>
        <p:spPr>
          <a:xfrm>
            <a:off x="7852442" y="3360263"/>
            <a:ext cx="3194968"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PT" noProof="0"/>
              <a:t>Clique para editar os estilos de texto do Modelo Global</a:t>
            </a:r>
          </a:p>
        </p:txBody>
      </p:sp>
      <p:sp>
        <p:nvSpPr>
          <p:cNvPr id="3" name="Marcador de Posição da Data 2"/>
          <p:cNvSpPr>
            <a:spLocks noGrp="1"/>
          </p:cNvSpPr>
          <p:nvPr>
            <p:ph type="dt" sz="half" idx="10"/>
          </p:nvPr>
        </p:nvSpPr>
        <p:spPr/>
        <p:txBody>
          <a:bodyPr rtlCol="0"/>
          <a:lstStyle/>
          <a:p>
            <a:pPr rtl="0"/>
            <a:fld id="{22B7C915-59FE-49AC-9B25-555A4E32C838}" type="datetime1">
              <a:rPr lang="pt-PT" noProof="0" smtClean="0"/>
              <a:t>02/01/2024</a:t>
            </a:fld>
            <a:endParaRPr lang="pt-PT" noProof="0"/>
          </a:p>
        </p:txBody>
      </p:sp>
      <p:sp>
        <p:nvSpPr>
          <p:cNvPr id="4" name="Marcador de Posição do Rodapé 3"/>
          <p:cNvSpPr>
            <a:spLocks noGrp="1"/>
          </p:cNvSpPr>
          <p:nvPr>
            <p:ph type="ftr" sz="quarter" idx="11"/>
          </p:nvPr>
        </p:nvSpPr>
        <p:spPr/>
        <p:txBody>
          <a:bodyPr rtlCol="0"/>
          <a:lstStyle/>
          <a:p>
            <a:pPr rtl="0"/>
            <a:endParaRPr lang="pt-PT" noProof="0"/>
          </a:p>
        </p:txBody>
      </p:sp>
      <p:sp>
        <p:nvSpPr>
          <p:cNvPr id="5" name="Marcador de Posição do Número do Diapositivo 4"/>
          <p:cNvSpPr>
            <a:spLocks noGrp="1"/>
          </p:cNvSpPr>
          <p:nvPr>
            <p:ph type="sldNum" sz="quarter" idx="12"/>
          </p:nvPr>
        </p:nvSpPr>
        <p:spPr/>
        <p:txBody>
          <a:bodyPr rtlCol="0"/>
          <a:lstStyle/>
          <a:p>
            <a:pPr rtl="0"/>
            <a:fld id="{6D22F896-40B5-4ADD-8801-0D06FADFA095}" type="slidenum">
              <a:rPr lang="pt-PT" noProof="0" smtClean="0"/>
              <a:t>‹nº›</a:t>
            </a:fld>
            <a:endParaRPr lang="pt-PT"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na com 3 Imagens">
    <p:spTree>
      <p:nvGrpSpPr>
        <p:cNvPr id="1" name=""/>
        <p:cNvGrpSpPr/>
        <p:nvPr/>
      </p:nvGrpSpPr>
      <p:grpSpPr>
        <a:xfrm>
          <a:off x="0" y="0"/>
          <a:ext cx="0" cy="0"/>
          <a:chOff x="0" y="0"/>
          <a:chExt cx="0" cy="0"/>
        </a:xfrm>
      </p:grpSpPr>
      <p:sp>
        <p:nvSpPr>
          <p:cNvPr id="30" name="Título 1"/>
          <p:cNvSpPr>
            <a:spLocks noGrp="1"/>
          </p:cNvSpPr>
          <p:nvPr>
            <p:ph type="title" hasCustomPrompt="1"/>
          </p:nvPr>
        </p:nvSpPr>
        <p:spPr>
          <a:xfrm>
            <a:off x="1141411" y="609600"/>
            <a:ext cx="9905999" cy="1905000"/>
          </a:xfrm>
        </p:spPr>
        <p:txBody>
          <a:bodyPr rtlCol="0"/>
          <a:lstStyle/>
          <a:p>
            <a:pPr rtl="0"/>
            <a:r>
              <a:rPr lang="pt-PT" noProof="0"/>
              <a:t>Clique para editar o estilo do título do Modelo Global</a:t>
            </a:r>
          </a:p>
        </p:txBody>
      </p:sp>
      <p:sp>
        <p:nvSpPr>
          <p:cNvPr id="19" name="Marcador de Posição do Texto 2"/>
          <p:cNvSpPr>
            <a:spLocks noGrp="1"/>
          </p:cNvSpPr>
          <p:nvPr>
            <p:ph type="body" idx="1" hasCustomPrompt="1"/>
          </p:nvPr>
        </p:nvSpPr>
        <p:spPr>
          <a:xfrm>
            <a:off x="1141413" y="4404596"/>
            <a:ext cx="319524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PT" noProof="0"/>
              <a:t>Clique para editar os estilos de texto do Modelo Global</a:t>
            </a:r>
          </a:p>
        </p:txBody>
      </p:sp>
      <p:sp>
        <p:nvSpPr>
          <p:cNvPr id="20" name="Marcador de Posição da Imagem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pt-PT" noProof="0"/>
              <a:t>Clique no ícone para adicionar uma imagem</a:t>
            </a:r>
          </a:p>
        </p:txBody>
      </p:sp>
      <p:sp>
        <p:nvSpPr>
          <p:cNvPr id="21" name="Marcador de Posição do Texto 3"/>
          <p:cNvSpPr>
            <a:spLocks noGrp="1"/>
          </p:cNvSpPr>
          <p:nvPr>
            <p:ph type="body" sz="half" idx="18" hasCustomPrompt="1"/>
          </p:nvPr>
        </p:nvSpPr>
        <p:spPr>
          <a:xfrm>
            <a:off x="1141413" y="4980858"/>
            <a:ext cx="3195240" cy="81784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PT" noProof="0"/>
              <a:t>Clique para editar os estilos de título do Modelo global</a:t>
            </a:r>
          </a:p>
        </p:txBody>
      </p:sp>
      <p:sp>
        <p:nvSpPr>
          <p:cNvPr id="22" name="Marcador de Posição do Texto 4"/>
          <p:cNvSpPr>
            <a:spLocks noGrp="1"/>
          </p:cNvSpPr>
          <p:nvPr>
            <p:ph type="body" sz="quarter" idx="3" hasCustomPrompt="1"/>
          </p:nvPr>
        </p:nvSpPr>
        <p:spPr>
          <a:xfrm>
            <a:off x="4489053" y="4404596"/>
            <a:ext cx="320040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PT" noProof="0"/>
              <a:t>Clique para editar os Estilos de título do modelo global</a:t>
            </a:r>
          </a:p>
        </p:txBody>
      </p:sp>
      <p:sp>
        <p:nvSpPr>
          <p:cNvPr id="23" name="Marcador de Posição da Imagem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pt-PT" noProof="0"/>
              <a:t>Clique no ícone para adicionar uma imagem</a:t>
            </a:r>
          </a:p>
        </p:txBody>
      </p:sp>
      <p:sp>
        <p:nvSpPr>
          <p:cNvPr id="24" name="Marcador de Posição do Texto 3"/>
          <p:cNvSpPr>
            <a:spLocks noGrp="1"/>
          </p:cNvSpPr>
          <p:nvPr>
            <p:ph type="body" sz="half" idx="19" hasCustomPrompt="1"/>
          </p:nvPr>
        </p:nvSpPr>
        <p:spPr>
          <a:xfrm>
            <a:off x="4487593" y="4980857"/>
            <a:ext cx="3200400" cy="81034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PT" noProof="0"/>
              <a:t>Clique para editar os estilos de texto do Modelo Global</a:t>
            </a:r>
          </a:p>
        </p:txBody>
      </p:sp>
      <p:sp>
        <p:nvSpPr>
          <p:cNvPr id="25" name="Marcador de Posição do Texto 4"/>
          <p:cNvSpPr>
            <a:spLocks noGrp="1"/>
          </p:cNvSpPr>
          <p:nvPr>
            <p:ph type="body" sz="quarter" idx="13" hasCustomPrompt="1"/>
          </p:nvPr>
        </p:nvSpPr>
        <p:spPr>
          <a:xfrm>
            <a:off x="7852567" y="4404595"/>
            <a:ext cx="3190741"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PT" noProof="0"/>
              <a:t>Clique para editar os Estilos de título do modelo global</a:t>
            </a:r>
          </a:p>
        </p:txBody>
      </p:sp>
      <p:sp>
        <p:nvSpPr>
          <p:cNvPr id="26" name="Marcador de Posição da Imagem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pt-PT" noProof="0"/>
              <a:t>Clique no ícone para adicionar uma imagem</a:t>
            </a:r>
          </a:p>
        </p:txBody>
      </p:sp>
      <p:sp>
        <p:nvSpPr>
          <p:cNvPr id="27" name="Marcador de Posição do Texto 3"/>
          <p:cNvSpPr>
            <a:spLocks noGrp="1"/>
          </p:cNvSpPr>
          <p:nvPr>
            <p:ph type="body" sz="half" idx="20" hasCustomPrompt="1"/>
          </p:nvPr>
        </p:nvSpPr>
        <p:spPr>
          <a:xfrm>
            <a:off x="7852442" y="4980854"/>
            <a:ext cx="3194968" cy="810345"/>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PT" noProof="0"/>
              <a:t>Clique para editar os estilos de texto do Modelo Global</a:t>
            </a:r>
          </a:p>
        </p:txBody>
      </p:sp>
      <p:sp>
        <p:nvSpPr>
          <p:cNvPr id="3" name="Marcador de Posição da Data 2"/>
          <p:cNvSpPr>
            <a:spLocks noGrp="1"/>
          </p:cNvSpPr>
          <p:nvPr>
            <p:ph type="dt" sz="half" idx="10"/>
          </p:nvPr>
        </p:nvSpPr>
        <p:spPr/>
        <p:txBody>
          <a:bodyPr rtlCol="0"/>
          <a:lstStyle/>
          <a:p>
            <a:pPr rtl="0"/>
            <a:fld id="{088925DE-F236-483C-913A-5970DB443618}" type="datetime1">
              <a:rPr lang="pt-PT" noProof="0" smtClean="0"/>
              <a:t>02/01/2024</a:t>
            </a:fld>
            <a:endParaRPr lang="pt-PT" noProof="0"/>
          </a:p>
        </p:txBody>
      </p:sp>
      <p:sp>
        <p:nvSpPr>
          <p:cNvPr id="4" name="Marcador de Posição do Rodapé 3"/>
          <p:cNvSpPr>
            <a:spLocks noGrp="1"/>
          </p:cNvSpPr>
          <p:nvPr>
            <p:ph type="ftr" sz="quarter" idx="11"/>
          </p:nvPr>
        </p:nvSpPr>
        <p:spPr/>
        <p:txBody>
          <a:bodyPr rtlCol="0"/>
          <a:lstStyle/>
          <a:p>
            <a:pPr rtl="0"/>
            <a:endParaRPr lang="pt-PT" noProof="0"/>
          </a:p>
        </p:txBody>
      </p:sp>
      <p:sp>
        <p:nvSpPr>
          <p:cNvPr id="5" name="Marcador de Posição do Número do Diapositivo 4"/>
          <p:cNvSpPr>
            <a:spLocks noGrp="1"/>
          </p:cNvSpPr>
          <p:nvPr>
            <p:ph type="sldNum" sz="quarter" idx="12"/>
          </p:nvPr>
        </p:nvSpPr>
        <p:spPr/>
        <p:txBody>
          <a:bodyPr rtlCol="0"/>
          <a:lstStyle/>
          <a:p>
            <a:pPr rtl="0"/>
            <a:fld id="{6D22F896-40B5-4ADD-8801-0D06FADFA095}" type="slidenum">
              <a:rPr lang="pt-PT" noProof="0" smtClean="0"/>
              <a:t>‹nº›</a:t>
            </a:fld>
            <a:endParaRPr lang="pt-PT" noProof="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PT" noProof="0"/>
              <a:t>Clique para editar o estilo do título do Modelo Global</a:t>
            </a:r>
          </a:p>
        </p:txBody>
      </p:sp>
      <p:sp>
        <p:nvSpPr>
          <p:cNvPr id="3" name="Marcador de Posição de Texto Vertical 2"/>
          <p:cNvSpPr>
            <a:spLocks noGrp="1"/>
          </p:cNvSpPr>
          <p:nvPr>
            <p:ph type="body" orient="vert" idx="1" hasCustomPrompt="1"/>
          </p:nvPr>
        </p:nvSpPr>
        <p:spPr/>
        <p:txBody>
          <a:bodyPr vert="eaVert" rtlCol="0" anchor="t"/>
          <a:lstStyle/>
          <a:p>
            <a:pPr lvl="0" rtl="0"/>
            <a:r>
              <a:rPr lang="pt-PT" noProof="0"/>
              <a:t>Clique para editar os Estilos de texto do modelo global</a:t>
            </a:r>
          </a:p>
          <a:p>
            <a:pPr lvl="1" rtl="0"/>
            <a:r>
              <a:rPr lang="pt-PT" noProof="0"/>
              <a:t>Segundo nível</a:t>
            </a:r>
          </a:p>
          <a:p>
            <a:pPr lvl="2" rtl="0"/>
            <a:r>
              <a:rPr lang="pt-PT" noProof="0"/>
              <a:t>Terceiro nível</a:t>
            </a:r>
          </a:p>
          <a:p>
            <a:pPr lvl="3" rtl="0"/>
            <a:r>
              <a:rPr lang="pt-PT" noProof="0"/>
              <a:t>Quarto nível</a:t>
            </a:r>
          </a:p>
          <a:p>
            <a:pPr lvl="4" rtl="0"/>
            <a:r>
              <a:rPr lang="pt-PT" noProof="0"/>
              <a:t>Quinto nível</a:t>
            </a:r>
          </a:p>
        </p:txBody>
      </p:sp>
      <p:sp>
        <p:nvSpPr>
          <p:cNvPr id="4" name="Marcador de Posição da Data 3"/>
          <p:cNvSpPr>
            <a:spLocks noGrp="1"/>
          </p:cNvSpPr>
          <p:nvPr>
            <p:ph type="dt" sz="half" idx="10"/>
          </p:nvPr>
        </p:nvSpPr>
        <p:spPr/>
        <p:txBody>
          <a:bodyPr rtlCol="0"/>
          <a:lstStyle/>
          <a:p>
            <a:pPr rtl="0"/>
            <a:fld id="{47F376A0-F3F5-4527-8307-ABA72C74962E}" type="datetime1">
              <a:rPr lang="pt-PT" noProof="0" smtClean="0"/>
              <a:t>02/01/2024</a:t>
            </a:fld>
            <a:endParaRPr lang="pt-PT" noProof="0"/>
          </a:p>
        </p:txBody>
      </p:sp>
      <p:sp>
        <p:nvSpPr>
          <p:cNvPr id="5" name="Marcador de Posição do Rodapé 4"/>
          <p:cNvSpPr>
            <a:spLocks noGrp="1"/>
          </p:cNvSpPr>
          <p:nvPr>
            <p:ph type="ftr" sz="quarter" idx="11"/>
          </p:nvPr>
        </p:nvSpPr>
        <p:spPr/>
        <p:txBody>
          <a:bodyPr rtlCol="0"/>
          <a:lstStyle/>
          <a:p>
            <a:pPr rtl="0"/>
            <a:endParaRPr lang="pt-PT" noProof="0"/>
          </a:p>
        </p:txBody>
      </p:sp>
      <p:sp>
        <p:nvSpPr>
          <p:cNvPr id="6" name="Marcador de Posição do Número do Diapositivo 5"/>
          <p:cNvSpPr>
            <a:spLocks noGrp="1"/>
          </p:cNvSpPr>
          <p:nvPr>
            <p:ph type="sldNum" sz="quarter" idx="12"/>
          </p:nvPr>
        </p:nvSpPr>
        <p:spPr/>
        <p:txBody>
          <a:bodyPr rtlCol="0"/>
          <a:lstStyle/>
          <a:p>
            <a:pPr rtl="0"/>
            <a:fld id="{6D22F896-40B5-4ADD-8801-0D06FADFA095}" type="slidenum">
              <a:rPr lang="pt-PT" noProof="0" smtClean="0"/>
              <a:t>‹nº›</a:t>
            </a:fld>
            <a:endParaRPr lang="pt-PT"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e Texto Vertical">
    <p:spTree>
      <p:nvGrpSpPr>
        <p:cNvPr id="1" name=""/>
        <p:cNvGrpSpPr/>
        <p:nvPr/>
      </p:nvGrpSpPr>
      <p:grpSpPr>
        <a:xfrm>
          <a:off x="0" y="0"/>
          <a:ext cx="0" cy="0"/>
          <a:chOff x="0" y="0"/>
          <a:chExt cx="0" cy="0"/>
        </a:xfrm>
      </p:grpSpPr>
      <p:sp>
        <p:nvSpPr>
          <p:cNvPr id="2" name="Título Vertical 1"/>
          <p:cNvSpPr>
            <a:spLocks noGrp="1"/>
          </p:cNvSpPr>
          <p:nvPr>
            <p:ph type="title" orient="vert" hasCustomPrompt="1"/>
          </p:nvPr>
        </p:nvSpPr>
        <p:spPr>
          <a:xfrm>
            <a:off x="9042400" y="609599"/>
            <a:ext cx="2005011" cy="5181601"/>
          </a:xfrm>
        </p:spPr>
        <p:txBody>
          <a:bodyPr vert="eaVert" rtlCol="0"/>
          <a:lstStyle/>
          <a:p>
            <a:pPr rtl="0"/>
            <a:r>
              <a:rPr lang="pt-PT" noProof="0"/>
              <a:t>Clique para editar o estilo do título do Modelo Global</a:t>
            </a:r>
          </a:p>
        </p:txBody>
      </p:sp>
      <p:sp>
        <p:nvSpPr>
          <p:cNvPr id="3" name="Marcador de Posição de Texto Vertical 2"/>
          <p:cNvSpPr>
            <a:spLocks noGrp="1"/>
          </p:cNvSpPr>
          <p:nvPr>
            <p:ph type="body" orient="vert" idx="1" hasCustomPrompt="1"/>
          </p:nvPr>
        </p:nvSpPr>
        <p:spPr>
          <a:xfrm>
            <a:off x="1141410" y="609599"/>
            <a:ext cx="7748590" cy="5181601"/>
          </a:xfrm>
        </p:spPr>
        <p:txBody>
          <a:bodyPr vert="eaVert" rtlCol="0"/>
          <a:lstStyle/>
          <a:p>
            <a:pPr lvl="0" rtl="0"/>
            <a:r>
              <a:rPr lang="pt-PT" noProof="0"/>
              <a:t>Clique para editar os Estilos de texto do modelo global</a:t>
            </a:r>
          </a:p>
          <a:p>
            <a:pPr lvl="1" rtl="0"/>
            <a:r>
              <a:rPr lang="pt-PT" noProof="0"/>
              <a:t>Segundo nível</a:t>
            </a:r>
          </a:p>
          <a:p>
            <a:pPr lvl="2" rtl="0"/>
            <a:r>
              <a:rPr lang="pt-PT" noProof="0"/>
              <a:t>Terceiro nível</a:t>
            </a:r>
          </a:p>
          <a:p>
            <a:pPr lvl="3" rtl="0"/>
            <a:r>
              <a:rPr lang="pt-PT" noProof="0"/>
              <a:t>Quarto nível</a:t>
            </a:r>
          </a:p>
          <a:p>
            <a:pPr lvl="4" rtl="0"/>
            <a:r>
              <a:rPr lang="pt-PT" noProof="0"/>
              <a:t>Quinto nível</a:t>
            </a:r>
          </a:p>
        </p:txBody>
      </p:sp>
      <p:sp>
        <p:nvSpPr>
          <p:cNvPr id="4" name="Marcador de Posição da Data 3"/>
          <p:cNvSpPr>
            <a:spLocks noGrp="1"/>
          </p:cNvSpPr>
          <p:nvPr>
            <p:ph type="dt" sz="half" idx="10"/>
          </p:nvPr>
        </p:nvSpPr>
        <p:spPr/>
        <p:txBody>
          <a:bodyPr rtlCol="0"/>
          <a:lstStyle/>
          <a:p>
            <a:pPr rtl="0"/>
            <a:fld id="{F5F86014-B020-4850-9AC7-F5B07D0E0AFC}" type="datetime1">
              <a:rPr lang="pt-PT" noProof="0" smtClean="0"/>
              <a:t>02/01/2024</a:t>
            </a:fld>
            <a:endParaRPr lang="pt-PT" noProof="0"/>
          </a:p>
        </p:txBody>
      </p:sp>
      <p:sp>
        <p:nvSpPr>
          <p:cNvPr id="5" name="Marcador de Posição do Rodapé 4"/>
          <p:cNvSpPr>
            <a:spLocks noGrp="1"/>
          </p:cNvSpPr>
          <p:nvPr>
            <p:ph type="ftr" sz="quarter" idx="11"/>
          </p:nvPr>
        </p:nvSpPr>
        <p:spPr/>
        <p:txBody>
          <a:bodyPr rtlCol="0"/>
          <a:lstStyle/>
          <a:p>
            <a:pPr rtl="0"/>
            <a:endParaRPr lang="pt-PT" noProof="0"/>
          </a:p>
        </p:txBody>
      </p:sp>
      <p:sp>
        <p:nvSpPr>
          <p:cNvPr id="6" name="Marcador de Posição do Número do Diapositivo 5"/>
          <p:cNvSpPr>
            <a:spLocks noGrp="1"/>
          </p:cNvSpPr>
          <p:nvPr>
            <p:ph type="sldNum" sz="quarter" idx="12"/>
          </p:nvPr>
        </p:nvSpPr>
        <p:spPr/>
        <p:txBody>
          <a:bodyPr rtlCol="0"/>
          <a:lstStyle/>
          <a:p>
            <a:pPr rtl="0"/>
            <a:fld id="{6D22F896-40B5-4ADD-8801-0D06FADFA095}" type="slidenum">
              <a:rPr lang="pt-PT" noProof="0" smtClean="0"/>
              <a:t>‹nº›</a:t>
            </a:fld>
            <a:endParaRPr lang="pt-PT"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PT" noProof="0"/>
              <a:t>Clique para editar o estilo do título do Modelo Global</a:t>
            </a:r>
          </a:p>
        </p:txBody>
      </p:sp>
      <p:sp>
        <p:nvSpPr>
          <p:cNvPr id="3" name="Marcador de Posição de Conteúdo 2"/>
          <p:cNvSpPr>
            <a:spLocks noGrp="1"/>
          </p:cNvSpPr>
          <p:nvPr>
            <p:ph idx="1" hasCustomPrompt="1"/>
          </p:nvPr>
        </p:nvSpPr>
        <p:spPr/>
        <p:txBody>
          <a:bodyPr rtlCol="0"/>
          <a:lstStyle/>
          <a:p>
            <a:pPr lvl="0" rtl="0"/>
            <a:r>
              <a:rPr lang="pt-PT" noProof="0"/>
              <a:t>Clique para editar os Estilos de texto do modelo global</a:t>
            </a:r>
          </a:p>
          <a:p>
            <a:pPr lvl="1" rtl="0"/>
            <a:r>
              <a:rPr lang="pt-PT" noProof="0"/>
              <a:t>Segundo nível</a:t>
            </a:r>
          </a:p>
          <a:p>
            <a:pPr lvl="2" rtl="0"/>
            <a:r>
              <a:rPr lang="pt-PT" noProof="0"/>
              <a:t>Terceiro nível</a:t>
            </a:r>
          </a:p>
          <a:p>
            <a:pPr lvl="3" rtl="0"/>
            <a:r>
              <a:rPr lang="pt-PT" noProof="0"/>
              <a:t>Quarto nível</a:t>
            </a:r>
          </a:p>
          <a:p>
            <a:pPr lvl="4" rtl="0"/>
            <a:r>
              <a:rPr lang="pt-PT" noProof="0"/>
              <a:t>Quinto nível</a:t>
            </a:r>
          </a:p>
        </p:txBody>
      </p:sp>
      <p:sp>
        <p:nvSpPr>
          <p:cNvPr id="4" name="Marcador de Posição da Data 3"/>
          <p:cNvSpPr>
            <a:spLocks noGrp="1"/>
          </p:cNvSpPr>
          <p:nvPr>
            <p:ph type="dt" sz="half" idx="10"/>
          </p:nvPr>
        </p:nvSpPr>
        <p:spPr/>
        <p:txBody>
          <a:bodyPr rtlCol="0"/>
          <a:lstStyle/>
          <a:p>
            <a:pPr rtl="0"/>
            <a:fld id="{EE220F94-4D67-463D-8019-D35CC084FC4C}" type="datetime1">
              <a:rPr lang="pt-PT" noProof="0" smtClean="0"/>
              <a:t>02/01/2024</a:t>
            </a:fld>
            <a:endParaRPr lang="pt-PT" noProof="0"/>
          </a:p>
        </p:txBody>
      </p:sp>
      <p:sp>
        <p:nvSpPr>
          <p:cNvPr id="5" name="Marcador de Posição do Rodapé 4"/>
          <p:cNvSpPr>
            <a:spLocks noGrp="1"/>
          </p:cNvSpPr>
          <p:nvPr>
            <p:ph type="ftr" sz="quarter" idx="11"/>
          </p:nvPr>
        </p:nvSpPr>
        <p:spPr/>
        <p:txBody>
          <a:bodyPr rtlCol="0"/>
          <a:lstStyle/>
          <a:p>
            <a:pPr rtl="0"/>
            <a:endParaRPr lang="pt-PT" noProof="0"/>
          </a:p>
        </p:txBody>
      </p:sp>
      <p:sp>
        <p:nvSpPr>
          <p:cNvPr id="6" name="Marcador de Posição do Número do Diapositivo 5"/>
          <p:cNvSpPr>
            <a:spLocks noGrp="1"/>
          </p:cNvSpPr>
          <p:nvPr>
            <p:ph type="sldNum" sz="quarter" idx="12"/>
          </p:nvPr>
        </p:nvSpPr>
        <p:spPr/>
        <p:txBody>
          <a:bodyPr rtlCol="0"/>
          <a:lstStyle/>
          <a:p>
            <a:pPr rtl="0"/>
            <a:fld id="{6D22F896-40B5-4ADD-8801-0D06FADFA095}" type="slidenum">
              <a:rPr lang="pt-PT" noProof="0" smtClean="0"/>
              <a:t>‹nº›</a:t>
            </a:fld>
            <a:endParaRPr lang="pt-PT"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cçã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11" y="1419226"/>
            <a:ext cx="9906000" cy="2852737"/>
          </a:xfrm>
        </p:spPr>
        <p:txBody>
          <a:bodyPr rtlCol="0" anchor="b">
            <a:normAutofit/>
          </a:bodyPr>
          <a:lstStyle>
            <a:lvl1pPr>
              <a:defRPr sz="3600"/>
            </a:lvl1pPr>
          </a:lstStyle>
          <a:p>
            <a:pPr rtl="0"/>
            <a:r>
              <a:rPr lang="pt-PT" noProof="0"/>
              <a:t>Clique para editar o estilo do título do Modelo Global</a:t>
            </a:r>
          </a:p>
        </p:txBody>
      </p:sp>
      <p:sp>
        <p:nvSpPr>
          <p:cNvPr id="3" name="Marcador de Posição do Texto 2"/>
          <p:cNvSpPr>
            <a:spLocks noGrp="1"/>
          </p:cNvSpPr>
          <p:nvPr>
            <p:ph type="body" idx="1" hasCustomPrompt="1"/>
          </p:nvPr>
        </p:nvSpPr>
        <p:spPr>
          <a:xfrm>
            <a:off x="1141411" y="4424362"/>
            <a:ext cx="9906000" cy="1374776"/>
          </a:xfrm>
        </p:spPr>
        <p:txBody>
          <a:bodyPr rtlCol="0">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pt-PT" noProof="0"/>
              <a:t>Clique para editar os estilos de texto do Modelo Global</a:t>
            </a:r>
          </a:p>
        </p:txBody>
      </p:sp>
      <p:sp>
        <p:nvSpPr>
          <p:cNvPr id="4" name="Marcador de Posição da Data 3"/>
          <p:cNvSpPr>
            <a:spLocks noGrp="1"/>
          </p:cNvSpPr>
          <p:nvPr>
            <p:ph type="dt" sz="half" idx="10"/>
          </p:nvPr>
        </p:nvSpPr>
        <p:spPr/>
        <p:txBody>
          <a:bodyPr rtlCol="0"/>
          <a:lstStyle/>
          <a:p>
            <a:pPr rtl="0"/>
            <a:fld id="{A7B20E57-5454-4B97-A48F-4418399793A7}" type="datetime1">
              <a:rPr lang="pt-PT" noProof="0" smtClean="0"/>
              <a:t>02/01/2024</a:t>
            </a:fld>
            <a:endParaRPr lang="pt-PT" noProof="0"/>
          </a:p>
        </p:txBody>
      </p:sp>
      <p:sp>
        <p:nvSpPr>
          <p:cNvPr id="5" name="Marcador de Posição do Rodapé 4"/>
          <p:cNvSpPr>
            <a:spLocks noGrp="1"/>
          </p:cNvSpPr>
          <p:nvPr>
            <p:ph type="ftr" sz="quarter" idx="11"/>
          </p:nvPr>
        </p:nvSpPr>
        <p:spPr/>
        <p:txBody>
          <a:bodyPr rtlCol="0"/>
          <a:lstStyle/>
          <a:p>
            <a:pPr rtl="0"/>
            <a:endParaRPr lang="pt-PT" noProof="0"/>
          </a:p>
        </p:txBody>
      </p:sp>
      <p:sp>
        <p:nvSpPr>
          <p:cNvPr id="6" name="Marcador de Posição do Número do Diapositivo 5"/>
          <p:cNvSpPr>
            <a:spLocks noGrp="1"/>
          </p:cNvSpPr>
          <p:nvPr>
            <p:ph type="sldNum" sz="quarter" idx="12"/>
          </p:nvPr>
        </p:nvSpPr>
        <p:spPr/>
        <p:txBody>
          <a:bodyPr rtlCol="0"/>
          <a:lstStyle/>
          <a:p>
            <a:pPr rtl="0"/>
            <a:fld id="{6D22F896-40B5-4ADD-8801-0D06FADFA095}" type="slidenum">
              <a:rPr lang="pt-PT" noProof="0" smtClean="0"/>
              <a:t>‹nº›</a:t>
            </a:fld>
            <a:endParaRPr lang="pt-PT"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údo Dupl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PT" noProof="0"/>
              <a:t>Clique para editar o estilo do título do Modelo Global</a:t>
            </a:r>
          </a:p>
        </p:txBody>
      </p:sp>
      <p:sp>
        <p:nvSpPr>
          <p:cNvPr id="3" name="Marcador de Posição de Conteúdo 2"/>
          <p:cNvSpPr>
            <a:spLocks noGrp="1"/>
          </p:cNvSpPr>
          <p:nvPr>
            <p:ph sz="half" idx="1" hasCustomPrompt="1"/>
          </p:nvPr>
        </p:nvSpPr>
        <p:spPr>
          <a:xfrm>
            <a:off x="1141410" y="2249486"/>
            <a:ext cx="4878389" cy="3541714"/>
          </a:xfrm>
        </p:spPr>
        <p:txBody>
          <a:bodyPr rtlCol="0"/>
          <a:lstStyle/>
          <a:p>
            <a:pPr lvl="0" rtl="0"/>
            <a:r>
              <a:rPr lang="pt-PT" noProof="0"/>
              <a:t>Clique para editar os Estilos de texto do modelo global</a:t>
            </a:r>
          </a:p>
          <a:p>
            <a:pPr lvl="1" rtl="0"/>
            <a:r>
              <a:rPr lang="pt-PT" noProof="0"/>
              <a:t>Segundo nível</a:t>
            </a:r>
          </a:p>
          <a:p>
            <a:pPr lvl="2" rtl="0"/>
            <a:r>
              <a:rPr lang="pt-PT" noProof="0"/>
              <a:t>Terceiro nível</a:t>
            </a:r>
          </a:p>
          <a:p>
            <a:pPr lvl="3" rtl="0"/>
            <a:r>
              <a:rPr lang="pt-PT" noProof="0"/>
              <a:t>Quarto nível</a:t>
            </a:r>
          </a:p>
          <a:p>
            <a:pPr lvl="4" rtl="0"/>
            <a:r>
              <a:rPr lang="pt-PT" noProof="0"/>
              <a:t>Quinto nível</a:t>
            </a:r>
          </a:p>
        </p:txBody>
      </p:sp>
      <p:sp>
        <p:nvSpPr>
          <p:cNvPr id="4" name="Marcador de Posição de Conteúdo 3"/>
          <p:cNvSpPr>
            <a:spLocks noGrp="1"/>
          </p:cNvSpPr>
          <p:nvPr>
            <p:ph sz="half" idx="2" hasCustomPrompt="1"/>
          </p:nvPr>
        </p:nvSpPr>
        <p:spPr>
          <a:xfrm>
            <a:off x="6172200" y="2249486"/>
            <a:ext cx="4875211" cy="3541714"/>
          </a:xfrm>
        </p:spPr>
        <p:txBody>
          <a:bodyPr rtlCol="0"/>
          <a:lstStyle/>
          <a:p>
            <a:pPr lvl="0" rtl="0"/>
            <a:r>
              <a:rPr lang="pt-PT" noProof="0"/>
              <a:t>Clique para editar os Estilos de texto do modelo global</a:t>
            </a:r>
          </a:p>
          <a:p>
            <a:pPr lvl="1" rtl="0"/>
            <a:r>
              <a:rPr lang="pt-PT" noProof="0"/>
              <a:t>Segundo nível</a:t>
            </a:r>
          </a:p>
          <a:p>
            <a:pPr lvl="2" rtl="0"/>
            <a:r>
              <a:rPr lang="pt-PT" noProof="0"/>
              <a:t>Terceiro nível</a:t>
            </a:r>
          </a:p>
          <a:p>
            <a:pPr lvl="3" rtl="0"/>
            <a:r>
              <a:rPr lang="pt-PT" noProof="0"/>
              <a:t>Quarto nível</a:t>
            </a:r>
          </a:p>
          <a:p>
            <a:pPr lvl="4" rtl="0"/>
            <a:r>
              <a:rPr lang="pt-PT" noProof="0"/>
              <a:t>Quinto nível</a:t>
            </a:r>
          </a:p>
        </p:txBody>
      </p:sp>
      <p:sp>
        <p:nvSpPr>
          <p:cNvPr id="5" name="Marcador de Posição da Data 4"/>
          <p:cNvSpPr>
            <a:spLocks noGrp="1"/>
          </p:cNvSpPr>
          <p:nvPr>
            <p:ph type="dt" sz="half" idx="10"/>
          </p:nvPr>
        </p:nvSpPr>
        <p:spPr/>
        <p:txBody>
          <a:bodyPr rtlCol="0"/>
          <a:lstStyle/>
          <a:p>
            <a:pPr rtl="0"/>
            <a:fld id="{3A86E770-B88D-4E5A-BEB2-2970C3E91042}" type="datetime1">
              <a:rPr lang="pt-PT" noProof="0" smtClean="0"/>
              <a:t>02/01/2024</a:t>
            </a:fld>
            <a:endParaRPr lang="pt-PT" noProof="0"/>
          </a:p>
        </p:txBody>
      </p:sp>
      <p:sp>
        <p:nvSpPr>
          <p:cNvPr id="6" name="Marcador de Posição do Rodapé 5"/>
          <p:cNvSpPr>
            <a:spLocks noGrp="1"/>
          </p:cNvSpPr>
          <p:nvPr>
            <p:ph type="ftr" sz="quarter" idx="11"/>
          </p:nvPr>
        </p:nvSpPr>
        <p:spPr/>
        <p:txBody>
          <a:bodyPr rtlCol="0"/>
          <a:lstStyle/>
          <a:p>
            <a:pPr rtl="0"/>
            <a:endParaRPr lang="pt-PT" noProof="0"/>
          </a:p>
        </p:txBody>
      </p:sp>
      <p:sp>
        <p:nvSpPr>
          <p:cNvPr id="7" name="Marcador de Posição do Número do Diapositivo 6"/>
          <p:cNvSpPr>
            <a:spLocks noGrp="1"/>
          </p:cNvSpPr>
          <p:nvPr>
            <p:ph type="sldNum" sz="quarter" idx="12"/>
          </p:nvPr>
        </p:nvSpPr>
        <p:spPr/>
        <p:txBody>
          <a:bodyPr rtlCol="0"/>
          <a:lstStyle/>
          <a:p>
            <a:pPr rtl="0"/>
            <a:fld id="{6D22F896-40B5-4ADD-8801-0D06FADFA095}" type="slidenum">
              <a:rPr lang="pt-PT" noProof="0" smtClean="0"/>
              <a:t>‹nº›</a:t>
            </a:fld>
            <a:endParaRPr lang="pt-PT"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11" y="619126"/>
            <a:ext cx="9906000" cy="1477961"/>
          </a:xfrm>
        </p:spPr>
        <p:txBody>
          <a:bodyPr rtlCol="0"/>
          <a:lstStyle/>
          <a:p>
            <a:pPr rtl="0"/>
            <a:r>
              <a:rPr lang="pt-PT" noProof="0"/>
              <a:t>Clique para editar o estilo do título do Modelo Global</a:t>
            </a:r>
          </a:p>
        </p:txBody>
      </p:sp>
      <p:sp>
        <p:nvSpPr>
          <p:cNvPr id="3" name="Marcador de Posição do Texto 2"/>
          <p:cNvSpPr>
            <a:spLocks noGrp="1"/>
          </p:cNvSpPr>
          <p:nvPr>
            <p:ph type="body" idx="1" hasCustomPrompt="1"/>
          </p:nvPr>
        </p:nvSpPr>
        <p:spPr>
          <a:xfrm>
            <a:off x="1370019" y="2249486"/>
            <a:ext cx="4649783"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PT" noProof="0"/>
              <a:t>Clique para editar os estilos de texto do Modelo Global</a:t>
            </a:r>
          </a:p>
        </p:txBody>
      </p:sp>
      <p:sp>
        <p:nvSpPr>
          <p:cNvPr id="4" name="Marcador de Posição de Conteúdo 3"/>
          <p:cNvSpPr>
            <a:spLocks noGrp="1"/>
          </p:cNvSpPr>
          <p:nvPr>
            <p:ph sz="half" idx="2" hasCustomPrompt="1"/>
          </p:nvPr>
        </p:nvSpPr>
        <p:spPr>
          <a:xfrm>
            <a:off x="1141410" y="3073397"/>
            <a:ext cx="4878391" cy="2717801"/>
          </a:xfrm>
        </p:spPr>
        <p:txBody>
          <a:bodyPr rtlCol="0"/>
          <a:lstStyle/>
          <a:p>
            <a:pPr lvl="0" rtl="0"/>
            <a:r>
              <a:rPr lang="pt-PT" noProof="0"/>
              <a:t>Clique para editar os Estilos de texto do modelo global</a:t>
            </a:r>
          </a:p>
          <a:p>
            <a:pPr lvl="1" rtl="0"/>
            <a:r>
              <a:rPr lang="pt-PT" noProof="0"/>
              <a:t>Segundo nível</a:t>
            </a:r>
          </a:p>
          <a:p>
            <a:pPr lvl="2" rtl="0"/>
            <a:r>
              <a:rPr lang="pt-PT" noProof="0"/>
              <a:t>Terceiro nível</a:t>
            </a:r>
          </a:p>
          <a:p>
            <a:pPr lvl="3" rtl="0"/>
            <a:r>
              <a:rPr lang="pt-PT" noProof="0"/>
              <a:t>Quarto nível</a:t>
            </a:r>
          </a:p>
          <a:p>
            <a:pPr lvl="4" rtl="0"/>
            <a:r>
              <a:rPr lang="pt-PT" noProof="0"/>
              <a:t>Quinto nível</a:t>
            </a:r>
          </a:p>
        </p:txBody>
      </p:sp>
      <p:sp>
        <p:nvSpPr>
          <p:cNvPr id="5" name="Marcador de Posição do Texto 4"/>
          <p:cNvSpPr>
            <a:spLocks noGrp="1"/>
          </p:cNvSpPr>
          <p:nvPr>
            <p:ph type="body" sz="quarter" idx="3" hasCustomPrompt="1"/>
          </p:nvPr>
        </p:nvSpPr>
        <p:spPr>
          <a:xfrm>
            <a:off x="6400808" y="2249485"/>
            <a:ext cx="4646602"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PT" noProof="0"/>
              <a:t>Clique para editar os Estilos de título do modelo global</a:t>
            </a:r>
          </a:p>
        </p:txBody>
      </p:sp>
      <p:sp>
        <p:nvSpPr>
          <p:cNvPr id="6" name="Marcador de Posição de Conteúdo 5"/>
          <p:cNvSpPr>
            <a:spLocks noGrp="1"/>
          </p:cNvSpPr>
          <p:nvPr>
            <p:ph sz="quarter" idx="4" hasCustomPrompt="1"/>
          </p:nvPr>
        </p:nvSpPr>
        <p:spPr>
          <a:xfrm>
            <a:off x="6172200" y="3073397"/>
            <a:ext cx="4875210" cy="2717801"/>
          </a:xfrm>
        </p:spPr>
        <p:txBody>
          <a:bodyPr rtlCol="0"/>
          <a:lstStyle/>
          <a:p>
            <a:pPr lvl="0" rtl="0"/>
            <a:r>
              <a:rPr lang="pt-PT" noProof="0"/>
              <a:t>Clique para editar os estilos de texto do Modelo Global</a:t>
            </a:r>
          </a:p>
          <a:p>
            <a:pPr lvl="1" rtl="0"/>
            <a:r>
              <a:rPr lang="pt-PT" noProof="0"/>
              <a:t>Segundo nível</a:t>
            </a:r>
          </a:p>
          <a:p>
            <a:pPr lvl="2" rtl="0"/>
            <a:r>
              <a:rPr lang="pt-PT" noProof="0"/>
              <a:t>Terceiro nível</a:t>
            </a:r>
          </a:p>
          <a:p>
            <a:pPr lvl="3" rtl="0"/>
            <a:r>
              <a:rPr lang="pt-PT" noProof="0"/>
              <a:t>Quarto nível</a:t>
            </a:r>
          </a:p>
          <a:p>
            <a:pPr lvl="4" rtl="0"/>
            <a:r>
              <a:rPr lang="pt-PT" noProof="0"/>
              <a:t>Quinto nível</a:t>
            </a:r>
          </a:p>
        </p:txBody>
      </p:sp>
      <p:sp>
        <p:nvSpPr>
          <p:cNvPr id="7" name="Marcador de Posição da Data 6"/>
          <p:cNvSpPr>
            <a:spLocks noGrp="1"/>
          </p:cNvSpPr>
          <p:nvPr>
            <p:ph type="dt" sz="half" idx="10"/>
          </p:nvPr>
        </p:nvSpPr>
        <p:spPr/>
        <p:txBody>
          <a:bodyPr rtlCol="0"/>
          <a:lstStyle/>
          <a:p>
            <a:pPr rtl="0"/>
            <a:fld id="{C13BF44E-E11E-4B99-A728-4850C5AFD91F}" type="datetime1">
              <a:rPr lang="pt-PT" noProof="0" smtClean="0"/>
              <a:t>02/01/2024</a:t>
            </a:fld>
            <a:endParaRPr lang="pt-PT" noProof="0"/>
          </a:p>
        </p:txBody>
      </p:sp>
      <p:sp>
        <p:nvSpPr>
          <p:cNvPr id="8" name="Marcador de Posição do Rodapé 7"/>
          <p:cNvSpPr>
            <a:spLocks noGrp="1"/>
          </p:cNvSpPr>
          <p:nvPr>
            <p:ph type="ftr" sz="quarter" idx="11"/>
          </p:nvPr>
        </p:nvSpPr>
        <p:spPr/>
        <p:txBody>
          <a:bodyPr rtlCol="0"/>
          <a:lstStyle/>
          <a:p>
            <a:pPr rtl="0"/>
            <a:endParaRPr lang="pt-PT" noProof="0"/>
          </a:p>
        </p:txBody>
      </p:sp>
      <p:sp>
        <p:nvSpPr>
          <p:cNvPr id="9" name="Marcador de Posição do Número do Diapositivo 8"/>
          <p:cNvSpPr>
            <a:spLocks noGrp="1"/>
          </p:cNvSpPr>
          <p:nvPr>
            <p:ph type="sldNum" sz="quarter" idx="12"/>
          </p:nvPr>
        </p:nvSpPr>
        <p:spPr/>
        <p:txBody>
          <a:bodyPr rtlCol="0"/>
          <a:lstStyle/>
          <a:p>
            <a:pPr rtl="0"/>
            <a:fld id="{6D22F896-40B5-4ADD-8801-0D06FADFA095}" type="slidenum">
              <a:rPr lang="pt-PT" noProof="0" smtClean="0"/>
              <a:t>‹nº›</a:t>
            </a:fld>
            <a:endParaRPr lang="pt-PT"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PT" noProof="0"/>
              <a:t>Clique para editar o estilo do título do Modelo Global</a:t>
            </a:r>
          </a:p>
        </p:txBody>
      </p:sp>
      <p:sp>
        <p:nvSpPr>
          <p:cNvPr id="3" name="Marcador de Posição da Data 2"/>
          <p:cNvSpPr>
            <a:spLocks noGrp="1"/>
          </p:cNvSpPr>
          <p:nvPr>
            <p:ph type="dt" sz="half" idx="10"/>
          </p:nvPr>
        </p:nvSpPr>
        <p:spPr/>
        <p:txBody>
          <a:bodyPr rtlCol="0"/>
          <a:lstStyle/>
          <a:p>
            <a:pPr rtl="0"/>
            <a:fld id="{704104DF-5247-4F33-A9AB-AC7F3AFC4530}" type="datetime1">
              <a:rPr lang="pt-PT" noProof="0" smtClean="0"/>
              <a:t>02/01/2024</a:t>
            </a:fld>
            <a:endParaRPr lang="pt-PT" noProof="0"/>
          </a:p>
        </p:txBody>
      </p:sp>
      <p:sp>
        <p:nvSpPr>
          <p:cNvPr id="4" name="Marcador de Posição do Rodapé 3"/>
          <p:cNvSpPr>
            <a:spLocks noGrp="1"/>
          </p:cNvSpPr>
          <p:nvPr>
            <p:ph type="ftr" sz="quarter" idx="11"/>
          </p:nvPr>
        </p:nvSpPr>
        <p:spPr/>
        <p:txBody>
          <a:bodyPr rtlCol="0"/>
          <a:lstStyle/>
          <a:p>
            <a:pPr rtl="0"/>
            <a:endParaRPr lang="pt-PT" noProof="0"/>
          </a:p>
        </p:txBody>
      </p:sp>
      <p:sp>
        <p:nvSpPr>
          <p:cNvPr id="5" name="Marcador de Posição do Número do Diapositivo 4"/>
          <p:cNvSpPr>
            <a:spLocks noGrp="1"/>
          </p:cNvSpPr>
          <p:nvPr>
            <p:ph type="sldNum" sz="quarter" idx="12"/>
          </p:nvPr>
        </p:nvSpPr>
        <p:spPr/>
        <p:txBody>
          <a:bodyPr rtlCol="0"/>
          <a:lstStyle/>
          <a:p>
            <a:pPr rtl="0"/>
            <a:fld id="{6D22F896-40B5-4ADD-8801-0D06FADFA095}" type="slidenum">
              <a:rPr lang="pt-PT" noProof="0" smtClean="0"/>
              <a:t>‹nº›</a:t>
            </a:fld>
            <a:endParaRPr lang="pt-PT"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Marcador de Posição da Data 1"/>
          <p:cNvSpPr>
            <a:spLocks noGrp="1"/>
          </p:cNvSpPr>
          <p:nvPr>
            <p:ph type="dt" sz="half" idx="10"/>
          </p:nvPr>
        </p:nvSpPr>
        <p:spPr/>
        <p:txBody>
          <a:bodyPr rtlCol="0"/>
          <a:lstStyle/>
          <a:p>
            <a:pPr rtl="0"/>
            <a:fld id="{8B2A6CF2-FC16-40A4-8833-757A713B19C9}" type="datetime1">
              <a:rPr lang="pt-PT" noProof="0" smtClean="0"/>
              <a:t>02/01/2024</a:t>
            </a:fld>
            <a:endParaRPr lang="pt-PT" noProof="0"/>
          </a:p>
        </p:txBody>
      </p:sp>
      <p:sp>
        <p:nvSpPr>
          <p:cNvPr id="3" name="Marcador de Posição do Rodapé 2"/>
          <p:cNvSpPr>
            <a:spLocks noGrp="1"/>
          </p:cNvSpPr>
          <p:nvPr>
            <p:ph type="ftr" sz="quarter" idx="11"/>
          </p:nvPr>
        </p:nvSpPr>
        <p:spPr/>
        <p:txBody>
          <a:bodyPr rtlCol="0"/>
          <a:lstStyle/>
          <a:p>
            <a:pPr rtl="0"/>
            <a:endParaRPr lang="pt-PT" noProof="0"/>
          </a:p>
        </p:txBody>
      </p:sp>
      <p:sp>
        <p:nvSpPr>
          <p:cNvPr id="4" name="Marcador de Posição do Número do Diapositivo 3"/>
          <p:cNvSpPr>
            <a:spLocks noGrp="1"/>
          </p:cNvSpPr>
          <p:nvPr>
            <p:ph type="sldNum" sz="quarter" idx="12"/>
          </p:nvPr>
        </p:nvSpPr>
        <p:spPr/>
        <p:txBody>
          <a:bodyPr rtlCol="0"/>
          <a:lstStyle/>
          <a:p>
            <a:pPr rtl="0"/>
            <a:fld id="{6D22F896-40B5-4ADD-8801-0D06FADFA095}" type="slidenum">
              <a:rPr lang="pt-PT" noProof="0" smtClean="0"/>
              <a:t>‹nº›</a:t>
            </a:fld>
            <a:endParaRPr lang="pt-PT"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6705" y="609601"/>
            <a:ext cx="3856037" cy="1639884"/>
          </a:xfrm>
        </p:spPr>
        <p:txBody>
          <a:bodyPr rtlCol="0" anchor="b"/>
          <a:lstStyle>
            <a:lvl1pPr>
              <a:defRPr sz="3200"/>
            </a:lvl1pPr>
          </a:lstStyle>
          <a:p>
            <a:pPr rtl="0"/>
            <a:r>
              <a:rPr lang="pt-PT" noProof="0"/>
              <a:t>Clique para editar o estilo do título do Modelo Global</a:t>
            </a:r>
          </a:p>
        </p:txBody>
      </p:sp>
      <p:sp>
        <p:nvSpPr>
          <p:cNvPr id="3" name="Marcador de Posição de Conteúdo 2"/>
          <p:cNvSpPr>
            <a:spLocks noGrp="1"/>
          </p:cNvSpPr>
          <p:nvPr>
            <p:ph idx="1" hasCustomPrompt="1"/>
          </p:nvPr>
        </p:nvSpPr>
        <p:spPr>
          <a:xfrm>
            <a:off x="5156200" y="592666"/>
            <a:ext cx="5891209" cy="5198534"/>
          </a:xfrm>
        </p:spPr>
        <p:txBody>
          <a:bodyPr rtlCol="0" anchor="ctr"/>
          <a:lstStyle/>
          <a:p>
            <a:pPr lvl="0" rtl="0"/>
            <a:r>
              <a:rPr lang="pt-PT" noProof="0"/>
              <a:t>Clique para editar os Estilos de texto do modelo global</a:t>
            </a:r>
          </a:p>
          <a:p>
            <a:pPr lvl="1" rtl="0"/>
            <a:r>
              <a:rPr lang="pt-PT" noProof="0"/>
              <a:t>Segundo nível</a:t>
            </a:r>
          </a:p>
          <a:p>
            <a:pPr lvl="2" rtl="0"/>
            <a:r>
              <a:rPr lang="pt-PT" noProof="0"/>
              <a:t>Terceiro nível</a:t>
            </a:r>
          </a:p>
          <a:p>
            <a:pPr lvl="3" rtl="0"/>
            <a:r>
              <a:rPr lang="pt-PT" noProof="0"/>
              <a:t>Quarto nível</a:t>
            </a:r>
          </a:p>
          <a:p>
            <a:pPr lvl="4" rtl="0"/>
            <a:r>
              <a:rPr lang="pt-PT" noProof="0"/>
              <a:t>Quinto nível</a:t>
            </a:r>
          </a:p>
        </p:txBody>
      </p:sp>
      <p:sp>
        <p:nvSpPr>
          <p:cNvPr id="4" name="Marcador de Posição do Texto 3"/>
          <p:cNvSpPr>
            <a:spLocks noGrp="1"/>
          </p:cNvSpPr>
          <p:nvPr>
            <p:ph type="body" sz="half" idx="2" hasCustomPrompt="1"/>
          </p:nvPr>
        </p:nvSpPr>
        <p:spPr>
          <a:xfrm>
            <a:off x="1146705" y="2249486"/>
            <a:ext cx="3856037"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PT" noProof="0"/>
              <a:t>Clique para editar os estilos de texto do Modelo Global</a:t>
            </a:r>
          </a:p>
        </p:txBody>
      </p:sp>
      <p:sp>
        <p:nvSpPr>
          <p:cNvPr id="5" name="Marcador de Posição da Data 4"/>
          <p:cNvSpPr>
            <a:spLocks noGrp="1"/>
          </p:cNvSpPr>
          <p:nvPr>
            <p:ph type="dt" sz="half" idx="10"/>
          </p:nvPr>
        </p:nvSpPr>
        <p:spPr/>
        <p:txBody>
          <a:bodyPr rtlCol="0"/>
          <a:lstStyle/>
          <a:p>
            <a:pPr rtl="0"/>
            <a:fld id="{DCC73357-54F7-4659-AD94-F4A97EF605E9}" type="datetime1">
              <a:rPr lang="pt-PT" noProof="0" smtClean="0"/>
              <a:t>02/01/2024</a:t>
            </a:fld>
            <a:endParaRPr lang="pt-PT" noProof="0"/>
          </a:p>
        </p:txBody>
      </p:sp>
      <p:sp>
        <p:nvSpPr>
          <p:cNvPr id="6" name="Marcador de Posição do Rodapé 5"/>
          <p:cNvSpPr>
            <a:spLocks noGrp="1"/>
          </p:cNvSpPr>
          <p:nvPr>
            <p:ph type="ftr" sz="quarter" idx="11"/>
          </p:nvPr>
        </p:nvSpPr>
        <p:spPr/>
        <p:txBody>
          <a:bodyPr rtlCol="0"/>
          <a:lstStyle/>
          <a:p>
            <a:pPr rtl="0"/>
            <a:endParaRPr lang="pt-PT" noProof="0"/>
          </a:p>
        </p:txBody>
      </p:sp>
      <p:sp>
        <p:nvSpPr>
          <p:cNvPr id="7" name="Marcador de Posição do Número do Diapositivo 6"/>
          <p:cNvSpPr>
            <a:spLocks noGrp="1"/>
          </p:cNvSpPr>
          <p:nvPr>
            <p:ph type="sldNum" sz="quarter" idx="12"/>
          </p:nvPr>
        </p:nvSpPr>
        <p:spPr/>
        <p:txBody>
          <a:bodyPr rtlCol="0"/>
          <a:lstStyle/>
          <a:p>
            <a:pPr rtl="0"/>
            <a:fld id="{6D22F896-40B5-4ADD-8801-0D06FADFA095}" type="slidenum">
              <a:rPr lang="pt-PT" noProof="0" smtClean="0"/>
              <a:t>‹nº›</a:t>
            </a:fld>
            <a:endParaRPr lang="pt-PT"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13" y="609600"/>
            <a:ext cx="5934508" cy="1639886"/>
          </a:xfrm>
        </p:spPr>
        <p:txBody>
          <a:bodyPr rtlCol="0" anchor="b"/>
          <a:lstStyle>
            <a:lvl1pPr>
              <a:defRPr sz="3200"/>
            </a:lvl1pPr>
          </a:lstStyle>
          <a:p>
            <a:pPr rtl="0"/>
            <a:r>
              <a:rPr lang="pt-PT" noProof="0"/>
              <a:t>Clique para editar o estilo do título do Modelo Global</a:t>
            </a:r>
          </a:p>
        </p:txBody>
      </p:sp>
      <p:sp>
        <p:nvSpPr>
          <p:cNvPr id="3" name="Marcador de Posição da Imagem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pt-PT" noProof="0"/>
              <a:t>Clique no ícone para adicionar uma imagem</a:t>
            </a:r>
          </a:p>
        </p:txBody>
      </p:sp>
      <p:sp>
        <p:nvSpPr>
          <p:cNvPr id="4" name="Marcador de Posição do Texto 3"/>
          <p:cNvSpPr>
            <a:spLocks noGrp="1"/>
          </p:cNvSpPr>
          <p:nvPr>
            <p:ph type="body" sz="half" idx="2" hasCustomPrompt="1"/>
          </p:nvPr>
        </p:nvSpPr>
        <p:spPr>
          <a:xfrm>
            <a:off x="1141410" y="2249486"/>
            <a:ext cx="5934511"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PT" noProof="0"/>
              <a:t>Clique para editar os estilos de texto do Modelo Global</a:t>
            </a:r>
          </a:p>
        </p:txBody>
      </p:sp>
      <p:sp>
        <p:nvSpPr>
          <p:cNvPr id="5" name="Marcador de Posição da Data 4"/>
          <p:cNvSpPr>
            <a:spLocks noGrp="1"/>
          </p:cNvSpPr>
          <p:nvPr>
            <p:ph type="dt" sz="half" idx="10"/>
          </p:nvPr>
        </p:nvSpPr>
        <p:spPr/>
        <p:txBody>
          <a:bodyPr rtlCol="0"/>
          <a:lstStyle/>
          <a:p>
            <a:pPr rtl="0"/>
            <a:fld id="{205946C8-3929-4053-A665-CA4B81D5930E}" type="datetime1">
              <a:rPr lang="pt-PT" noProof="0" smtClean="0"/>
              <a:t>02/01/2024</a:t>
            </a:fld>
            <a:endParaRPr lang="pt-PT" noProof="0"/>
          </a:p>
        </p:txBody>
      </p:sp>
      <p:sp>
        <p:nvSpPr>
          <p:cNvPr id="6" name="Marcador de Posição do Rodapé 5"/>
          <p:cNvSpPr>
            <a:spLocks noGrp="1"/>
          </p:cNvSpPr>
          <p:nvPr>
            <p:ph type="ftr" sz="quarter" idx="11"/>
          </p:nvPr>
        </p:nvSpPr>
        <p:spPr/>
        <p:txBody>
          <a:bodyPr rtlCol="0"/>
          <a:lstStyle/>
          <a:p>
            <a:pPr rtl="0"/>
            <a:endParaRPr lang="pt-PT" noProof="0"/>
          </a:p>
        </p:txBody>
      </p:sp>
      <p:sp>
        <p:nvSpPr>
          <p:cNvPr id="7" name="Marcador de Posição do Número do Diapositivo 6"/>
          <p:cNvSpPr>
            <a:spLocks noGrp="1"/>
          </p:cNvSpPr>
          <p:nvPr>
            <p:ph type="sldNum" sz="quarter" idx="12"/>
          </p:nvPr>
        </p:nvSpPr>
        <p:spPr/>
        <p:txBody>
          <a:bodyPr rtlCol="0"/>
          <a:lstStyle/>
          <a:p>
            <a:pPr rtl="0"/>
            <a:fld id="{6D22F896-40B5-4ADD-8801-0D06FADFA095}" type="slidenum">
              <a:rPr lang="pt-PT" noProof="0" smtClean="0"/>
              <a:t>‹nº›</a:t>
            </a:fld>
            <a:endParaRPr lang="pt-PT"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Imagem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upo 7"/>
          <p:cNvGrpSpPr/>
          <p:nvPr/>
        </p:nvGrpSpPr>
        <p:grpSpPr>
          <a:xfrm>
            <a:off x="-14288" y="0"/>
            <a:ext cx="12053888" cy="6858001"/>
            <a:chOff x="-14288" y="0"/>
            <a:chExt cx="12053888" cy="6858001"/>
          </a:xfrm>
        </p:grpSpPr>
        <p:grpSp>
          <p:nvGrpSpPr>
            <p:cNvPr id="9" name="Grupo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tângulo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orma Livre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orma Livre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orma Livre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orma livre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orma Livre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orma Livre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orma Livre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orma Livre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orma Livre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orma Livre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ha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orma Livre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orma Livre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orma Livre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orma Livre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tângulo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orma Livre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orma Livre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orma Livre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orma Livre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orma Livre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orma Livre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orma Livre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orma Livre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orma Livre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orma Livre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upo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orma Livre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orma Livre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orma Livre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orma Livre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orma Livre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orma Livre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orma Livre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orma Livre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orma Livre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tângulo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Marcador de Posição do Título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pPr rtl="0"/>
            <a:endParaRPr lang="pt-PT" noProof="0"/>
          </a:p>
        </p:txBody>
      </p:sp>
      <p:sp>
        <p:nvSpPr>
          <p:cNvPr id="3" name="Marcador de Posição do Texto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rtl="0"/>
            <a:r>
              <a:rPr lang="pt-PT" noProof="0"/>
              <a:t>Clique para editar os Estilos de texto do modelo global</a:t>
            </a:r>
          </a:p>
          <a:p>
            <a:pPr lvl="1" rtl="0"/>
            <a:r>
              <a:rPr lang="pt-PT" noProof="0"/>
              <a:t>Segundo nível</a:t>
            </a:r>
          </a:p>
          <a:p>
            <a:pPr lvl="2" rtl="0"/>
            <a:r>
              <a:rPr lang="pt-PT" noProof="0"/>
              <a:t>Terceiro nível</a:t>
            </a:r>
          </a:p>
          <a:p>
            <a:pPr lvl="3" rtl="0"/>
            <a:r>
              <a:rPr lang="pt-PT" noProof="0"/>
              <a:t>Quarto nível</a:t>
            </a:r>
          </a:p>
          <a:p>
            <a:pPr lvl="4" rtl="0"/>
            <a:r>
              <a:rPr lang="pt-PT" noProof="0"/>
              <a:t>Quinto nível</a:t>
            </a:r>
          </a:p>
        </p:txBody>
      </p:sp>
      <p:sp>
        <p:nvSpPr>
          <p:cNvPr id="4" name="Marcador de Posição da Data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86A6924C-9C19-4E43-A8D5-6F946D140F84}" type="datetime1">
              <a:rPr lang="pt-PT" noProof="0" smtClean="0"/>
              <a:t>02/01/2024</a:t>
            </a:fld>
            <a:endParaRPr lang="pt-PT" noProof="0" dirty="0"/>
          </a:p>
        </p:txBody>
      </p:sp>
      <p:sp>
        <p:nvSpPr>
          <p:cNvPr id="5" name="Marcador de Posição do Rodapé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pPr rtl="0"/>
            <a:endParaRPr lang="pt-PT" noProof="0"/>
          </a:p>
        </p:txBody>
      </p:sp>
      <p:sp>
        <p:nvSpPr>
          <p:cNvPr id="6" name="Marcador de Posição do Número do Diapositivo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6D22F896-40B5-4ADD-8801-0D06FADFA095}" type="slidenum">
              <a:rPr lang="pt-PT" noProof="0" smtClean="0"/>
              <a:pPr rtl="0"/>
              <a:t>‹nº›</a:t>
            </a:fld>
            <a:endParaRPr lang="pt-PT" noProof="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upo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tângulo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a:p>
          </p:txBody>
        </p:sp>
        <p:pic>
          <p:nvPicPr>
            <p:cNvPr id="79" name="Imagem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6="http://schemas.microsoft.com/office/drawing/2014/main" xmlns:a14="http://schemas.microsoft.com/office/drawing/2010/main" xmlns="">
                  <a:solidFill>
                    <a:srgbClr val="FFFFFF"/>
                  </a:solidFill>
                </a14:hiddenFill>
              </a:ext>
            </a:extLst>
          </p:spPr>
        </p:pic>
      </p:grpSp>
      <p:pic>
        <p:nvPicPr>
          <p:cNvPr id="5" name="Imagem 4" descr="grande plano de uma placa de circuito">
            <a:extLst>
              <a:ext uri="{FF2B5EF4-FFF2-40B4-BE49-F238E27FC236}">
                <a16:creationId xmlns:a16="http://schemas.microsoft.com/office/drawing/2014/main" id="{525AE681-57C0-4C44-9E88-A16CDA016EB3}"/>
              </a:ext>
            </a:extLst>
          </p:cNvPr>
          <p:cNvPicPr>
            <a:picLocks noChangeAspect="1"/>
          </p:cNvPicPr>
          <p:nvPr/>
        </p:nvPicPr>
        <p:blipFill rotWithShape="1">
          <a:blip r:embed="rId5">
            <a:alphaModFix amt="30000"/>
          </a:blip>
          <a:srcRect t="6504" b="9202"/>
          <a:stretch/>
        </p:blipFill>
        <p:spPr>
          <a:xfrm>
            <a:off x="-2" y="10"/>
            <a:ext cx="12188389" cy="6857990"/>
          </a:xfrm>
          <a:prstGeom prst="rect">
            <a:avLst/>
          </a:prstGeom>
        </p:spPr>
      </p:pic>
      <p:grpSp>
        <p:nvGrpSpPr>
          <p:cNvPr id="81" name="Grupo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etângulo de Cantos Arredondados na Diagonal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pt-PT"/>
            </a:p>
          </p:txBody>
        </p:sp>
        <p:grpSp>
          <p:nvGrpSpPr>
            <p:cNvPr id="83" name="Grupo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orma Livre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PT"/>
              </a:p>
            </p:txBody>
          </p:sp>
          <p:sp>
            <p:nvSpPr>
              <p:cNvPr id="85" name="Forma Livre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PT"/>
              </a:p>
            </p:txBody>
          </p:sp>
          <p:sp>
            <p:nvSpPr>
              <p:cNvPr id="86" name="Forma Livre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PT"/>
              </a:p>
            </p:txBody>
          </p:sp>
          <p:sp>
            <p:nvSpPr>
              <p:cNvPr id="87" name="Forma Livre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PT"/>
              </a:p>
            </p:txBody>
          </p:sp>
          <p:sp>
            <p:nvSpPr>
              <p:cNvPr id="88" name="Forma Livre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PT"/>
              </a:p>
            </p:txBody>
          </p:sp>
          <p:sp>
            <p:nvSpPr>
              <p:cNvPr id="89" name="Forma Livre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PT"/>
              </a:p>
            </p:txBody>
          </p:sp>
          <p:sp>
            <p:nvSpPr>
              <p:cNvPr id="90" name="Forma Livre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PT"/>
              </a:p>
            </p:txBody>
          </p:sp>
          <p:sp>
            <p:nvSpPr>
              <p:cNvPr id="91" name="Forma livre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PT"/>
              </a:p>
            </p:txBody>
          </p:sp>
          <p:sp>
            <p:nvSpPr>
              <p:cNvPr id="92" name="Forma Livre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PT"/>
              </a:p>
            </p:txBody>
          </p:sp>
          <p:sp>
            <p:nvSpPr>
              <p:cNvPr id="93" name="Retângulo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PT"/>
              </a:p>
            </p:txBody>
          </p:sp>
          <p:sp>
            <p:nvSpPr>
              <p:cNvPr id="94" name="Forma Livre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PT"/>
              </a:p>
            </p:txBody>
          </p:sp>
          <p:sp>
            <p:nvSpPr>
              <p:cNvPr id="95" name="Forma Livre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PT"/>
              </a:p>
            </p:txBody>
          </p:sp>
          <p:sp>
            <p:nvSpPr>
              <p:cNvPr id="96" name="Forma Livre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PT"/>
              </a:p>
            </p:txBody>
          </p:sp>
          <p:sp>
            <p:nvSpPr>
              <p:cNvPr id="97" name="Forma Livre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PT"/>
              </a:p>
            </p:txBody>
          </p:sp>
          <p:sp>
            <p:nvSpPr>
              <p:cNvPr id="98" name="Forma Livre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PT"/>
              </a:p>
            </p:txBody>
          </p:sp>
          <p:sp>
            <p:nvSpPr>
              <p:cNvPr id="99" name="Forma Livre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PT"/>
              </a:p>
            </p:txBody>
          </p:sp>
          <p:sp>
            <p:nvSpPr>
              <p:cNvPr id="100" name="Forma Livre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PT"/>
              </a:p>
            </p:txBody>
          </p:sp>
          <p:sp>
            <p:nvSpPr>
              <p:cNvPr id="101" name="Forma Livre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PT"/>
              </a:p>
            </p:txBody>
          </p:sp>
          <p:sp>
            <p:nvSpPr>
              <p:cNvPr id="102" name="Forma Livre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PT"/>
              </a:p>
            </p:txBody>
          </p:sp>
          <p:sp>
            <p:nvSpPr>
              <p:cNvPr id="103" name="Retângulo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PT"/>
              </a:p>
            </p:txBody>
          </p:sp>
        </p:grpSp>
      </p:grpSp>
      <p:sp>
        <p:nvSpPr>
          <p:cNvPr id="2" name="Título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rtlCol="0">
            <a:normAutofit/>
          </a:bodyPr>
          <a:lstStyle/>
          <a:p>
            <a:pPr algn="ctr"/>
            <a:r>
              <a:rPr lang="pt-PT" dirty="0"/>
              <a:t>CCC_T3G4</a:t>
            </a:r>
          </a:p>
        </p:txBody>
      </p:sp>
      <p:sp>
        <p:nvSpPr>
          <p:cNvPr id="3" name="Subtítulo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rtlCol="0">
            <a:normAutofit/>
          </a:bodyPr>
          <a:lstStyle/>
          <a:p>
            <a:pPr algn="ctr" rtl="0"/>
            <a:r>
              <a:rPr lang="pt-PT" dirty="0"/>
              <a:t>Feito por: Aldeberto Rosário (105589)</a:t>
            </a:r>
          </a:p>
          <a:p>
            <a:pPr algn="ctr" rtl="0"/>
            <a:r>
              <a:rPr lang="pt-PT" dirty="0"/>
              <a:t>Rui Lameiras 102817</a:t>
            </a:r>
          </a:p>
        </p:txBody>
      </p:sp>
    </p:spTree>
    <p:extLst>
      <p:ext uri="{BB962C8B-B14F-4D97-AF65-F5344CB8AC3E}">
        <p14:creationId xmlns:p14="http://schemas.microsoft.com/office/powerpoint/2010/main" val="1337192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upo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tângulo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a:p>
          </p:txBody>
        </p:sp>
        <p:pic>
          <p:nvPicPr>
            <p:cNvPr id="176" name="Imagem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6="http://schemas.microsoft.com/office/drawing/2014/main" xmlns:a14="http://schemas.microsoft.com/office/drawing/2010/main" xmlns="">
                  <a:solidFill>
                    <a:srgbClr val="FFFFFF"/>
                  </a:solidFill>
                </a14:hiddenFill>
              </a:ext>
            </a:extLst>
          </p:spPr>
        </p:pic>
      </p:grpSp>
      <p:pic>
        <p:nvPicPr>
          <p:cNvPr id="4" name="Imagem 3" descr="grande plano de uma placa de circuito">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371475" y="-83338"/>
            <a:ext cx="5881306" cy="6857990"/>
          </a:xfrm>
          <a:prstGeom prst="rect">
            <a:avLst/>
          </a:prstGeom>
        </p:spPr>
      </p:pic>
      <p:grpSp>
        <p:nvGrpSpPr>
          <p:cNvPr id="178" name="Grupo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tângulo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txBody>
            <a:bodyPr/>
            <a:lstStyle/>
            <a:p>
              <a:endParaRPr lang="pt-PT"/>
            </a:p>
          </p:txBody>
        </p:sp>
        <p:sp>
          <p:nvSpPr>
            <p:cNvPr id="180" name="Forma Livre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181" name="Forma Livre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182" name="Retângulo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txBody>
            <a:bodyPr/>
            <a:lstStyle/>
            <a:p>
              <a:endParaRPr lang="pt-PT"/>
            </a:p>
          </p:txBody>
        </p:sp>
        <p:sp>
          <p:nvSpPr>
            <p:cNvPr id="183" name="Forma Livre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184" name="Forma livre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185" name="Forma Livre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186" name="Forma Livre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187" name="Forma Livre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188" name="Forma livre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189" name="Forma Livre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190" name="Forma Livre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191" name="Forma livre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192" name="Forma Livre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193" name="Forma livre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194" name="Forma Livre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195" name="Forma Livre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196" name="Forma Livre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197" name="Forma Livre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198" name="Forma Livre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199" name="Forma Livre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00" name="Forma Livre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01" name="Forma Livre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02" name="Forma Livre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03" name="Forma Livre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04" name="Forma Livre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05" name="Forma Livre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06" name="Forma livre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07" name="Retângulo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txBody>
            <a:bodyPr/>
            <a:lstStyle/>
            <a:p>
              <a:endParaRPr lang="pt-PT"/>
            </a:p>
          </p:txBody>
        </p:sp>
        <p:sp>
          <p:nvSpPr>
            <p:cNvPr id="208" name="Forma Livre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09" name="Forma Livre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10" name="Forma Livre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11" name="Forma Livre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12" name="Forma Livre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13" name="Forma Livre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14" name="Forma Livre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15" name="Forma Livre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16" name="Forma Livre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17" name="Forma Livre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18" name="Forma Livre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19" name="Retângulo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txBody>
            <a:bodyPr/>
            <a:lstStyle/>
            <a:p>
              <a:endParaRPr lang="pt-PT"/>
            </a:p>
          </p:txBody>
        </p:sp>
        <p:sp>
          <p:nvSpPr>
            <p:cNvPr id="220" name="Forma Livre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21" name="Forma livre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22" name="Forma Livre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23" name="Forma Livre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24" name="Forma livre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25" name="Forma Livre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26" name="Forma Livre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27" name="Forma Livre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28" name="Forma Livre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29" name="Forma Livre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30" name="Forma Livre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31" name="Forma livre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sp>
          <p:nvSpPr>
            <p:cNvPr id="232" name="Forma Livre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txBody>
            <a:bodyPr/>
            <a:lstStyle/>
            <a:p>
              <a:endParaRPr lang="pt-PT"/>
            </a:p>
          </p:txBody>
        </p:sp>
      </p:grpSp>
      <p:sp>
        <p:nvSpPr>
          <p:cNvPr id="2" name="Título 1">
            <a:extLst>
              <a:ext uri="{FF2B5EF4-FFF2-40B4-BE49-F238E27FC236}">
                <a16:creationId xmlns:a16="http://schemas.microsoft.com/office/drawing/2014/main" id="{0A6BCF94-F108-4D92-8C4F-CD9273947A31}"/>
              </a:ext>
            </a:extLst>
          </p:cNvPr>
          <p:cNvSpPr>
            <a:spLocks noGrp="1"/>
          </p:cNvSpPr>
          <p:nvPr>
            <p:ph type="title"/>
          </p:nvPr>
        </p:nvSpPr>
        <p:spPr>
          <a:xfrm>
            <a:off x="6338506" y="38100"/>
            <a:ext cx="5524880" cy="2994349"/>
          </a:xfrm>
        </p:spPr>
        <p:txBody>
          <a:bodyPr rtlCol="0">
            <a:noAutofit/>
          </a:bodyPr>
          <a:lstStyle/>
          <a:p>
            <a:pPr algn="just"/>
            <a:r>
              <a:rPr lang="en-US" sz="1600" cap="none" dirty="0">
                <a:latin typeface="Times New Roman" panose="02020603050405020304" pitchFamily="18" charset="0"/>
                <a:cs typeface="Times New Roman" panose="02020603050405020304" pitchFamily="18" charset="0"/>
              </a:rPr>
              <a:t>Knowing this </a:t>
            </a:r>
            <a:r>
              <a:rPr lang="en-US" sz="1600" cap="none" dirty="0" err="1">
                <a:latin typeface="Times New Roman" panose="02020603050405020304" pitchFamily="18" charset="0"/>
                <a:cs typeface="Times New Roman" panose="02020603050405020304" pitchFamily="18" charset="0"/>
              </a:rPr>
              <a:t>definicion</a:t>
            </a:r>
            <a:r>
              <a:rPr lang="en-US" sz="1600" cap="none" dirty="0">
                <a:latin typeface="Times New Roman" panose="02020603050405020304" pitchFamily="18" charset="0"/>
                <a:cs typeface="Times New Roman" panose="02020603050405020304" pitchFamily="18" charset="0"/>
              </a:rPr>
              <a:t>, looking at our </a:t>
            </a:r>
            <a:r>
              <a:rPr lang="en-US" sz="1600" cap="none" dirty="0" err="1">
                <a:latin typeface="Times New Roman" panose="02020603050405020304" pitchFamily="18" charset="0"/>
                <a:cs typeface="Times New Roman" panose="02020603050405020304" pitchFamily="18" charset="0"/>
              </a:rPr>
              <a:t>grath</a:t>
            </a:r>
            <a:r>
              <a:rPr lang="en-US" sz="1600" cap="none" dirty="0">
                <a:latin typeface="Times New Roman" panose="02020603050405020304" pitchFamily="18" charset="0"/>
                <a:cs typeface="Times New Roman" panose="02020603050405020304" pitchFamily="18" charset="0"/>
              </a:rPr>
              <a:t>, we  can </a:t>
            </a:r>
            <a:r>
              <a:rPr lang="en-US" sz="1600" cap="none" dirty="0" err="1">
                <a:latin typeface="Times New Roman" panose="02020603050405020304" pitchFamily="18" charset="0"/>
                <a:cs typeface="Times New Roman" panose="02020603050405020304" pitchFamily="18" charset="0"/>
              </a:rPr>
              <a:t>awnser</a:t>
            </a:r>
            <a:r>
              <a:rPr lang="en-US" sz="1600" cap="none" dirty="0">
                <a:latin typeface="Times New Roman" panose="02020603050405020304" pitchFamily="18" charset="0"/>
                <a:cs typeface="Times New Roman" panose="02020603050405020304" pitchFamily="18" charset="0"/>
              </a:rPr>
              <a:t> that we are preforming </a:t>
            </a:r>
            <a:r>
              <a:rPr lang="en-US" sz="1600" cap="none" dirty="0" err="1">
                <a:latin typeface="Times New Roman" panose="02020603050405020304" pitchFamily="18" charset="0"/>
                <a:cs typeface="Times New Roman" panose="02020603050405020304" pitchFamily="18" charset="0"/>
              </a:rPr>
              <a:t>paralism</a:t>
            </a:r>
            <a:r>
              <a:rPr lang="en-US" sz="1600" cap="none" dirty="0">
                <a:latin typeface="Times New Roman" panose="02020603050405020304" pitchFamily="18" charset="0"/>
                <a:cs typeface="Times New Roman" panose="02020603050405020304" pitchFamily="18" charset="0"/>
              </a:rPr>
              <a:t> programing. When we </a:t>
            </a:r>
            <a:r>
              <a:rPr lang="en-US" sz="1600" cap="none" dirty="0" err="1">
                <a:latin typeface="Times New Roman" panose="02020603050405020304" pitchFamily="18" charset="0"/>
                <a:cs typeface="Times New Roman" panose="02020603050405020304" pitchFamily="18" charset="0"/>
              </a:rPr>
              <a:t>exacute</a:t>
            </a:r>
            <a:r>
              <a:rPr lang="en-US" sz="1600" cap="none" dirty="0">
                <a:latin typeface="Times New Roman" panose="02020603050405020304" pitchFamily="18" charset="0"/>
                <a:cs typeface="Times New Roman" panose="02020603050405020304" pitchFamily="18" charset="0"/>
              </a:rPr>
              <a:t> the program the information we be </a:t>
            </a:r>
            <a:r>
              <a:rPr lang="en-US" sz="1600" cap="none" dirty="0" err="1">
                <a:latin typeface="Times New Roman" panose="02020603050405020304" pitchFamily="18" charset="0"/>
                <a:cs typeface="Times New Roman" panose="02020603050405020304" pitchFamily="18" charset="0"/>
              </a:rPr>
              <a:t>devided</a:t>
            </a:r>
            <a:r>
              <a:rPr lang="en-US" sz="1600" cap="none" dirty="0">
                <a:latin typeface="Times New Roman" panose="02020603050405020304" pitchFamily="18" charset="0"/>
                <a:cs typeface="Times New Roman" panose="02020603050405020304" pitchFamily="18" charset="0"/>
              </a:rPr>
              <a:t> in </a:t>
            </a:r>
            <a:r>
              <a:rPr lang="en-US" sz="1600" cap="none" dirty="0" err="1">
                <a:latin typeface="Times New Roman" panose="02020603050405020304" pitchFamily="18" charset="0"/>
                <a:cs typeface="Times New Roman" panose="02020603050405020304" pitchFamily="18" charset="0"/>
              </a:rPr>
              <a:t>diferente</a:t>
            </a:r>
            <a:r>
              <a:rPr lang="en-US" sz="1600" cap="none" dirty="0">
                <a:latin typeface="Times New Roman" panose="02020603050405020304" pitchFamily="18" charset="0"/>
                <a:cs typeface="Times New Roman" panose="02020603050405020304" pitchFamily="18" charset="0"/>
              </a:rPr>
              <a:t> threads and then, those threads, we be handle by de GPU in </a:t>
            </a:r>
            <a:r>
              <a:rPr lang="en-US" sz="1600" cap="none" dirty="0" err="1">
                <a:latin typeface="Times New Roman" panose="02020603050405020304" pitchFamily="18" charset="0"/>
                <a:cs typeface="Times New Roman" panose="02020603050405020304" pitchFamily="18" charset="0"/>
              </a:rPr>
              <a:t>parallalism</a:t>
            </a:r>
            <a:r>
              <a:rPr lang="en-US" sz="1600" cap="none" dirty="0">
                <a:latin typeface="Times New Roman" panose="02020603050405020304" pitchFamily="18" charset="0"/>
                <a:cs typeface="Times New Roman" panose="02020603050405020304" pitchFamily="18" charset="0"/>
              </a:rPr>
              <a:t>. Not only that our </a:t>
            </a:r>
            <a:r>
              <a:rPr lang="en-US" sz="1600" cap="none" dirty="0" err="1">
                <a:latin typeface="Times New Roman" panose="02020603050405020304" pitchFamily="18" charset="0"/>
                <a:cs typeface="Times New Roman" panose="02020603050405020304" pitchFamily="18" charset="0"/>
              </a:rPr>
              <a:t>grath</a:t>
            </a:r>
            <a:r>
              <a:rPr lang="en-US" sz="1600" cap="none" dirty="0">
                <a:latin typeface="Times New Roman" panose="02020603050405020304" pitchFamily="18" charset="0"/>
                <a:cs typeface="Times New Roman" panose="02020603050405020304" pitchFamily="18" charset="0"/>
              </a:rPr>
              <a:t> </a:t>
            </a:r>
            <a:r>
              <a:rPr lang="en-US" sz="1600" cap="none" dirty="0" err="1">
                <a:latin typeface="Times New Roman" panose="02020603050405020304" pitchFamily="18" charset="0"/>
                <a:cs typeface="Times New Roman" panose="02020603050405020304" pitchFamily="18" charset="0"/>
              </a:rPr>
              <a:t>contitues</a:t>
            </a:r>
            <a:r>
              <a:rPr lang="en-US" sz="1600" cap="none" dirty="0">
                <a:latin typeface="Times New Roman" panose="02020603050405020304" pitchFamily="18" charset="0"/>
                <a:cs typeface="Times New Roman" panose="02020603050405020304" pitchFamily="18" charset="0"/>
              </a:rPr>
              <a:t> a good example to preform </a:t>
            </a:r>
            <a:r>
              <a:rPr lang="en-US" sz="1600" cap="none" dirty="0" err="1">
                <a:latin typeface="Times New Roman" panose="02020603050405020304" pitchFamily="18" charset="0"/>
                <a:cs typeface="Times New Roman" panose="02020603050405020304" pitchFamily="18" charset="0"/>
              </a:rPr>
              <a:t>prgraming</a:t>
            </a:r>
            <a:r>
              <a:rPr lang="en-US" sz="1600" cap="none" dirty="0">
                <a:latin typeface="Times New Roman" panose="02020603050405020304" pitchFamily="18" charset="0"/>
                <a:cs typeface="Times New Roman" panose="02020603050405020304" pitchFamily="18" charset="0"/>
              </a:rPr>
              <a:t> in </a:t>
            </a:r>
            <a:r>
              <a:rPr lang="en-US" sz="1600" cap="none" dirty="0" err="1">
                <a:latin typeface="Times New Roman" panose="02020603050405020304" pitchFamily="18" charset="0"/>
                <a:cs typeface="Times New Roman" panose="02020603050405020304" pitchFamily="18" charset="0"/>
              </a:rPr>
              <a:t>prallism</a:t>
            </a:r>
            <a:r>
              <a:rPr lang="en-US" sz="1600" cap="none" dirty="0">
                <a:latin typeface="Times New Roman" panose="02020603050405020304" pitchFamily="18" charset="0"/>
                <a:cs typeface="Times New Roman" panose="02020603050405020304" pitchFamily="18" charset="0"/>
              </a:rPr>
              <a:t> </a:t>
            </a:r>
            <a:r>
              <a:rPr lang="en-US" sz="1600" cap="none" dirty="0" err="1">
                <a:latin typeface="Times New Roman" panose="02020603050405020304" pitchFamily="18" charset="0"/>
                <a:cs typeface="Times New Roman" panose="02020603050405020304" pitchFamily="18" charset="0"/>
              </a:rPr>
              <a:t>sinse</a:t>
            </a:r>
            <a:r>
              <a:rPr lang="en-US" sz="1600" cap="none" dirty="0">
                <a:latin typeface="Times New Roman" panose="02020603050405020304" pitchFamily="18" charset="0"/>
                <a:cs typeface="Times New Roman" panose="02020603050405020304" pitchFamily="18" charset="0"/>
              </a:rPr>
              <a:t> we created to find the best number of threads to </a:t>
            </a:r>
            <a:r>
              <a:rPr lang="en-US" sz="1600" cap="none" dirty="0" err="1">
                <a:latin typeface="Times New Roman" panose="02020603050405020304" pitchFamily="18" charset="0"/>
                <a:cs typeface="Times New Roman" panose="02020603050405020304" pitchFamily="18" charset="0"/>
              </a:rPr>
              <a:t>exaxute</a:t>
            </a:r>
            <a:r>
              <a:rPr lang="en-US" sz="1600" cap="none" dirty="0">
                <a:latin typeface="Times New Roman" panose="02020603050405020304" pitchFamily="18" charset="0"/>
                <a:cs typeface="Times New Roman" panose="02020603050405020304" pitchFamily="18" charset="0"/>
              </a:rPr>
              <a:t> this </a:t>
            </a:r>
            <a:r>
              <a:rPr lang="en-US" sz="1600" cap="none" dirty="0" err="1">
                <a:latin typeface="Times New Roman" panose="02020603050405020304" pitchFamily="18" charset="0"/>
                <a:cs typeface="Times New Roman" panose="02020603050405020304" pitchFamily="18" charset="0"/>
              </a:rPr>
              <a:t>polacy</a:t>
            </a:r>
            <a:r>
              <a:rPr lang="en-US" sz="1600" cap="none" dirty="0">
                <a:latin typeface="Times New Roman" panose="02020603050405020304" pitchFamily="18" charset="0"/>
                <a:cs typeface="Times New Roman" panose="02020603050405020304" pitchFamily="18" charset="0"/>
              </a:rPr>
              <a:t> in in most efficient </a:t>
            </a:r>
            <a:r>
              <a:rPr lang="en-US" sz="1600" cap="none" dirty="0" err="1">
                <a:latin typeface="Times New Roman" panose="02020603050405020304" pitchFamily="18" charset="0"/>
                <a:cs typeface="Times New Roman" panose="02020603050405020304" pitchFamily="18" charset="0"/>
              </a:rPr>
              <a:t>manuer</a:t>
            </a:r>
            <a:r>
              <a:rPr lang="en-US" sz="1600" dirty="0">
                <a:latin typeface="Times New Roman" panose="02020603050405020304" pitchFamily="18" charset="0"/>
                <a:cs typeface="Times New Roman" panose="02020603050405020304" pitchFamily="18" charset="0"/>
              </a:rPr>
              <a:t>.</a:t>
            </a:r>
            <a:endParaRPr lang="pt-PT" sz="1600" dirty="0">
              <a:latin typeface="Times New Roman" panose="02020603050405020304" pitchFamily="18" charset="0"/>
              <a:cs typeface="Times New Roman" panose="02020603050405020304" pitchFamily="18" charset="0"/>
            </a:endParaRPr>
          </a:p>
        </p:txBody>
      </p:sp>
      <p:sp>
        <p:nvSpPr>
          <p:cNvPr id="3" name="Marcador de Posição de Conteúdo 2">
            <a:extLst>
              <a:ext uri="{FF2B5EF4-FFF2-40B4-BE49-F238E27FC236}">
                <a16:creationId xmlns:a16="http://schemas.microsoft.com/office/drawing/2014/main" id="{78399AB7-9E36-4EAD-B44A-9E0CEA24AACE}"/>
              </a:ext>
            </a:extLst>
          </p:cNvPr>
          <p:cNvSpPr>
            <a:spLocks noGrp="1"/>
          </p:cNvSpPr>
          <p:nvPr>
            <p:ph idx="1"/>
          </p:nvPr>
        </p:nvSpPr>
        <p:spPr>
          <a:xfrm>
            <a:off x="7962519" y="3135085"/>
            <a:ext cx="3084892" cy="2656115"/>
          </a:xfrm>
        </p:spPr>
        <p:txBody>
          <a:bodyPr rtlCol="0">
            <a:normAutofit/>
          </a:bodyPr>
          <a:lstStyle/>
          <a:p>
            <a:pPr marL="0" indent="0" rtl="0">
              <a:lnSpc>
                <a:spcPct val="110000"/>
              </a:lnSpc>
              <a:buNone/>
            </a:pPr>
            <a:endParaRPr lang="pt-PT" sz="1600" dirty="0"/>
          </a:p>
          <a:p>
            <a:pPr marL="0" indent="0" rtl="0">
              <a:lnSpc>
                <a:spcPct val="110000"/>
              </a:lnSpc>
              <a:buNone/>
            </a:pPr>
            <a:r>
              <a:rPr lang="pt-PT" sz="1600" dirty="0"/>
              <a:t> </a:t>
            </a:r>
          </a:p>
        </p:txBody>
      </p:sp>
      <p:pic>
        <p:nvPicPr>
          <p:cNvPr id="6" name="Imagem 5">
            <a:extLst>
              <a:ext uri="{FF2B5EF4-FFF2-40B4-BE49-F238E27FC236}">
                <a16:creationId xmlns:a16="http://schemas.microsoft.com/office/drawing/2014/main" id="{766F2755-373B-8E4F-630F-698E70932211}"/>
              </a:ext>
            </a:extLst>
          </p:cNvPr>
          <p:cNvPicPr>
            <a:picLocks noChangeAspect="1"/>
          </p:cNvPicPr>
          <p:nvPr/>
        </p:nvPicPr>
        <p:blipFill>
          <a:blip r:embed="rId6"/>
          <a:stretch>
            <a:fillRect/>
          </a:stretch>
        </p:blipFill>
        <p:spPr>
          <a:xfrm>
            <a:off x="276226" y="1244600"/>
            <a:ext cx="5601185" cy="3543607"/>
          </a:xfrm>
          <a:prstGeom prst="rect">
            <a:avLst/>
          </a:prstGeom>
        </p:spPr>
      </p:pic>
      <p:sp>
        <p:nvSpPr>
          <p:cNvPr id="8" name="CaixaDeTexto 7">
            <a:extLst>
              <a:ext uri="{FF2B5EF4-FFF2-40B4-BE49-F238E27FC236}">
                <a16:creationId xmlns:a16="http://schemas.microsoft.com/office/drawing/2014/main" id="{40F46856-0D2E-0430-5692-B2D795460216}"/>
              </a:ext>
            </a:extLst>
          </p:cNvPr>
          <p:cNvSpPr txBox="1"/>
          <p:nvPr/>
        </p:nvSpPr>
        <p:spPr>
          <a:xfrm>
            <a:off x="6343268" y="3123344"/>
            <a:ext cx="5477254" cy="1323439"/>
          </a:xfrm>
          <a:prstGeom prst="rect">
            <a:avLst/>
          </a:prstGeom>
          <a:noFill/>
        </p:spPr>
        <p:txBody>
          <a:bodyPr wrap="square">
            <a:spAutoFit/>
          </a:bodyPr>
          <a:lstStyle/>
          <a:p>
            <a:pPr algn="just"/>
            <a:r>
              <a:rPr lang="en-US" sz="1600" dirty="0">
                <a:latin typeface="Times New Roman" panose="02020603050405020304" pitchFamily="18" charset="0"/>
                <a:cs typeface="Times New Roman" panose="02020603050405020304" pitchFamily="18" charset="0"/>
              </a:rPr>
              <a:t>In short, we are taking advantage of parallelism, because in our case all CEs are active. And for this, the BT thread number must be equal to </a:t>
            </a:r>
            <a:r>
              <a:rPr lang="en-US" sz="1600" dirty="0" err="1">
                <a:latin typeface="Times New Roman" panose="02020603050405020304" pitchFamily="18" charset="0"/>
                <a:cs typeface="Times New Roman" panose="02020603050405020304" pitchFamily="18" charset="0"/>
              </a:rPr>
              <a:t>ws</a:t>
            </a:r>
            <a:r>
              <a:rPr lang="en-US" sz="1600" dirty="0">
                <a:latin typeface="Times New Roman" panose="02020603050405020304" pitchFamily="18" charset="0"/>
                <a:cs typeface="Times New Roman" panose="02020603050405020304" pitchFamily="18" charset="0"/>
              </a:rPr>
              <a:t>. In our case, BT number T is greater than </a:t>
            </a:r>
            <a:r>
              <a:rPr lang="en-US" sz="1600" dirty="0" err="1">
                <a:latin typeface="Times New Roman" panose="02020603050405020304" pitchFamily="18" charset="0"/>
                <a:cs typeface="Times New Roman" panose="02020603050405020304" pitchFamily="18" charset="0"/>
              </a:rPr>
              <a:t>ws</a:t>
            </a:r>
            <a:r>
              <a:rPr lang="en-US" sz="1600" dirty="0">
                <a:latin typeface="Times New Roman" panose="02020603050405020304" pitchFamily="18" charset="0"/>
                <a:cs typeface="Times New Roman" panose="02020603050405020304" pitchFamily="18" charset="0"/>
              </a:rPr>
              <a:t> and as a result all threads will be split into multiple warps.</a:t>
            </a:r>
          </a:p>
          <a:p>
            <a:pPr algn="just"/>
            <a:r>
              <a:rPr lang="en-US" sz="1600" dirty="0">
                <a:latin typeface="Times New Roman" panose="02020603050405020304" pitchFamily="18" charset="0"/>
                <a:cs typeface="Times New Roman" panose="02020603050405020304" pitchFamily="18" charset="0"/>
              </a:rPr>
              <a:t>Nº  T do BT = 256; </a:t>
            </a:r>
            <a:r>
              <a:rPr lang="en-US" sz="1600" dirty="0" err="1">
                <a:latin typeface="Times New Roman" panose="02020603050405020304" pitchFamily="18" charset="0"/>
                <a:cs typeface="Times New Roman" panose="02020603050405020304" pitchFamily="18" charset="0"/>
              </a:rPr>
              <a:t>ws</a:t>
            </a:r>
            <a:r>
              <a:rPr lang="en-US" sz="1600" dirty="0">
                <a:latin typeface="Times New Roman" panose="02020603050405020304" pitchFamily="18" charset="0"/>
                <a:cs typeface="Times New Roman" panose="02020603050405020304" pitchFamily="18" charset="0"/>
              </a:rPr>
              <a:t> = 32;</a:t>
            </a:r>
            <a:endParaRPr lang="pt-PT"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grande plano de uma placa de circuito">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153024" y="10"/>
            <a:ext cx="7031548" cy="6857990"/>
          </a:xfrm>
          <a:prstGeom prst="rect">
            <a:avLst/>
          </a:prstGeom>
        </p:spPr>
      </p:pic>
      <p:sp>
        <p:nvSpPr>
          <p:cNvPr id="2" name="Título 1">
            <a:extLst>
              <a:ext uri="{FF2B5EF4-FFF2-40B4-BE49-F238E27FC236}">
                <a16:creationId xmlns:a16="http://schemas.microsoft.com/office/drawing/2014/main" id="{0A6BCF94-F108-4D92-8C4F-CD9273947A31}"/>
              </a:ext>
            </a:extLst>
          </p:cNvPr>
          <p:cNvSpPr>
            <a:spLocks noGrp="1"/>
          </p:cNvSpPr>
          <p:nvPr>
            <p:ph type="title"/>
          </p:nvPr>
        </p:nvSpPr>
        <p:spPr>
          <a:xfrm>
            <a:off x="7411712" y="195943"/>
            <a:ext cx="4627265" cy="3041779"/>
          </a:xfrm>
        </p:spPr>
        <p:txBody>
          <a:bodyPr rtlCol="0">
            <a:normAutofit/>
          </a:bodyPr>
          <a:lstStyle/>
          <a:p>
            <a:r>
              <a:rPr lang="en-US" sz="1600" cap="none" dirty="0">
                <a:latin typeface="Times New Roman" panose="02020603050405020304" pitchFamily="18" charset="0"/>
                <a:cs typeface="Times New Roman" panose="02020603050405020304" pitchFamily="18" charset="0"/>
              </a:rPr>
              <a:t>Combinations of </a:t>
            </a:r>
            <a:r>
              <a:rPr lang="en-US" sz="1600" cap="none" dirty="0" err="1">
                <a:latin typeface="Times New Roman" panose="02020603050405020304" pitchFamily="18" charset="0"/>
                <a:cs typeface="Times New Roman" panose="02020603050405020304" pitchFamily="18" charset="0"/>
              </a:rPr>
              <a:t>blocdimx</a:t>
            </a:r>
            <a:r>
              <a:rPr lang="en-US" sz="1600" cap="none" dirty="0">
                <a:latin typeface="Times New Roman" panose="02020603050405020304" pitchFamily="18" charset="0"/>
                <a:cs typeface="Times New Roman" panose="02020603050405020304" pitchFamily="18" charset="0"/>
              </a:rPr>
              <a:t> and </a:t>
            </a:r>
            <a:r>
              <a:rPr lang="en-US" sz="1600" cap="none" dirty="0" err="1">
                <a:latin typeface="Times New Roman" panose="02020603050405020304" pitchFamily="18" charset="0"/>
                <a:cs typeface="Times New Roman" panose="02020603050405020304" pitchFamily="18" charset="0"/>
              </a:rPr>
              <a:t>blocdimy</a:t>
            </a:r>
            <a:r>
              <a:rPr lang="en-US" sz="1600" cap="none" dirty="0">
                <a:latin typeface="Times New Roman" panose="02020603050405020304" pitchFamily="18" charset="0"/>
                <a:cs typeface="Times New Roman" panose="02020603050405020304" pitchFamily="18" charset="0"/>
              </a:rPr>
              <a:t>.</a:t>
            </a:r>
            <a:br>
              <a:rPr lang="en-US" sz="1600" dirty="0">
                <a:latin typeface="Times New Roman" panose="02020603050405020304" pitchFamily="18" charset="0"/>
                <a:cs typeface="Times New Roman" panose="02020603050405020304" pitchFamily="18" charset="0"/>
              </a:rPr>
            </a:br>
            <a:br>
              <a:rPr lang="en-US" sz="1600" dirty="0">
                <a:latin typeface="Times New Roman" panose="02020603050405020304" pitchFamily="18" charset="0"/>
                <a:cs typeface="Times New Roman" panose="02020603050405020304" pitchFamily="18" charset="0"/>
              </a:rPr>
            </a:br>
            <a:r>
              <a:rPr lang="en-US" sz="1600" cap="none" dirty="0">
                <a:latin typeface="Times New Roman" panose="02020603050405020304" pitchFamily="18" charset="0"/>
                <a:cs typeface="Times New Roman" panose="02020603050405020304" pitchFamily="18" charset="0"/>
              </a:rPr>
              <a:t>According to our experience, we concluded that the best combination of </a:t>
            </a:r>
            <a:r>
              <a:rPr lang="en-US" sz="1600" cap="none" dirty="0" err="1">
                <a:latin typeface="Times New Roman" panose="02020603050405020304" pitchFamily="18" charset="0"/>
                <a:cs typeface="Times New Roman" panose="02020603050405020304" pitchFamily="18" charset="0"/>
              </a:rPr>
              <a:t>blocdim</a:t>
            </a:r>
            <a:r>
              <a:rPr lang="en-US" sz="1600" cap="none" dirty="0">
                <a:latin typeface="Times New Roman" panose="02020603050405020304" pitchFamily="18" charset="0"/>
                <a:cs typeface="Times New Roman" panose="02020603050405020304" pitchFamily="18" charset="0"/>
              </a:rPr>
              <a:t> is </a:t>
            </a:r>
            <a:r>
              <a:rPr lang="en-US" sz="1600" cap="none" dirty="0" err="1">
                <a:latin typeface="Times New Roman" panose="02020603050405020304" pitchFamily="18" charset="0"/>
                <a:cs typeface="Times New Roman" panose="02020603050405020304" pitchFamily="18" charset="0"/>
              </a:rPr>
              <a:t>blocdimx</a:t>
            </a:r>
            <a:r>
              <a:rPr lang="en-US" sz="1600" cap="none" dirty="0">
                <a:latin typeface="Times New Roman" panose="02020603050405020304" pitchFamily="18" charset="0"/>
                <a:cs typeface="Times New Roman" panose="02020603050405020304" pitchFamily="18" charset="0"/>
              </a:rPr>
              <a:t> = 8 and </a:t>
            </a:r>
            <a:r>
              <a:rPr lang="en-US" sz="1600" cap="none" dirty="0" err="1">
                <a:latin typeface="Times New Roman" panose="02020603050405020304" pitchFamily="18" charset="0"/>
                <a:cs typeface="Times New Roman" panose="02020603050405020304" pitchFamily="18" charset="0"/>
              </a:rPr>
              <a:t>blocdimy</a:t>
            </a:r>
            <a:r>
              <a:rPr lang="en-US" sz="1600" cap="none" dirty="0">
                <a:latin typeface="Times New Roman" panose="02020603050405020304" pitchFamily="18" charset="0"/>
                <a:cs typeface="Times New Roman" panose="02020603050405020304" pitchFamily="18" charset="0"/>
              </a:rPr>
              <a:t> = 0, keeping </a:t>
            </a:r>
            <a:r>
              <a:rPr lang="en-US" sz="1600" cap="none" dirty="0" err="1">
                <a:latin typeface="Times New Roman" panose="02020603050405020304" pitchFamily="18" charset="0"/>
                <a:cs typeface="Times New Roman" panose="02020603050405020304" pitchFamily="18" charset="0"/>
              </a:rPr>
              <a:t>griddimx</a:t>
            </a:r>
            <a:r>
              <a:rPr lang="en-US" sz="1600" cap="none" dirty="0">
                <a:latin typeface="Times New Roman" panose="02020603050405020304" pitchFamily="18" charset="0"/>
                <a:cs typeface="Times New Roman" panose="02020603050405020304" pitchFamily="18" charset="0"/>
              </a:rPr>
              <a:t> = 8. In other words, we maintain the best combination found on the first slide.</a:t>
            </a:r>
            <a:endParaRPr lang="pt-PT" sz="1600" dirty="0">
              <a:latin typeface="Times New Roman" panose="02020603050405020304" pitchFamily="18" charset="0"/>
              <a:cs typeface="Times New Roman" panose="02020603050405020304" pitchFamily="18" charset="0"/>
            </a:endParaRPr>
          </a:p>
        </p:txBody>
      </p:sp>
      <p:sp>
        <p:nvSpPr>
          <p:cNvPr id="3" name="Marcador de Posição de Conteúdo 2">
            <a:extLst>
              <a:ext uri="{FF2B5EF4-FFF2-40B4-BE49-F238E27FC236}">
                <a16:creationId xmlns:a16="http://schemas.microsoft.com/office/drawing/2014/main" id="{78399AB7-9E36-4EAD-B44A-9E0CEA24AACE}"/>
              </a:ext>
            </a:extLst>
          </p:cNvPr>
          <p:cNvSpPr>
            <a:spLocks noGrp="1"/>
          </p:cNvSpPr>
          <p:nvPr>
            <p:ph idx="1"/>
          </p:nvPr>
        </p:nvSpPr>
        <p:spPr>
          <a:xfrm>
            <a:off x="7336344" y="2864497"/>
            <a:ext cx="4627265" cy="2926703"/>
          </a:xfrm>
        </p:spPr>
        <p:txBody>
          <a:bodyPr rtlCol="0">
            <a:normAutofit/>
          </a:bodyPr>
          <a:lstStyle/>
          <a:p>
            <a:pPr marL="0" indent="0" rtl="0">
              <a:lnSpc>
                <a:spcPct val="110000"/>
              </a:lnSpc>
              <a:buNone/>
            </a:pPr>
            <a:endParaRPr lang="pt-PT" sz="1600" dirty="0"/>
          </a:p>
          <a:p>
            <a:pPr marL="0" indent="0" algn="just" rtl="0">
              <a:lnSpc>
                <a:spcPct val="110000"/>
              </a:lnSpc>
              <a:buNone/>
            </a:pPr>
            <a:r>
              <a:rPr lang="en-US" sz="1600" dirty="0">
                <a:latin typeface="Times New Roman" panose="02020603050405020304" pitchFamily="18" charset="0"/>
                <a:cs typeface="Times New Roman" panose="02020603050405020304" pitchFamily="18" charset="0"/>
              </a:rPr>
              <a:t>Combinations of </a:t>
            </a:r>
            <a:r>
              <a:rPr lang="en-US" sz="1600" dirty="0" err="1">
                <a:latin typeface="Times New Roman" panose="02020603050405020304" pitchFamily="18" charset="0"/>
                <a:cs typeface="Times New Roman" panose="02020603050405020304" pitchFamily="18" charset="0"/>
              </a:rPr>
              <a:t>gridDimx</a:t>
            </a:r>
            <a:r>
              <a:rPr lang="en-US" sz="1600" dirty="0">
                <a:latin typeface="Times New Roman" panose="02020603050405020304" pitchFamily="18" charset="0"/>
                <a:cs typeface="Times New Roman" panose="02020603050405020304" pitchFamily="18" charset="0"/>
              </a:rPr>
              <a:t> and </a:t>
            </a:r>
            <a:r>
              <a:rPr lang="en-US" sz="1600" dirty="0" err="1">
                <a:latin typeface="Times New Roman" panose="02020603050405020304" pitchFamily="18" charset="0"/>
                <a:cs typeface="Times New Roman" panose="02020603050405020304" pitchFamily="18" charset="0"/>
              </a:rPr>
              <a:t>gridDimY</a:t>
            </a:r>
            <a:r>
              <a:rPr lang="en-US" sz="1600" dirty="0">
                <a:latin typeface="Times New Roman" panose="02020603050405020304" pitchFamily="18" charset="0"/>
                <a:cs typeface="Times New Roman" panose="02020603050405020304" pitchFamily="18" charset="0"/>
              </a:rPr>
              <a:t>.</a:t>
            </a:r>
          </a:p>
          <a:p>
            <a:pPr marL="0" indent="0" algn="just" rtl="0">
              <a:lnSpc>
                <a:spcPct val="110000"/>
              </a:lnSpc>
              <a:buNone/>
            </a:pPr>
            <a:r>
              <a:rPr lang="en-US" sz="1600" dirty="0">
                <a:latin typeface="Times New Roman" panose="02020603050405020304" pitchFamily="18" charset="0"/>
                <a:cs typeface="Times New Roman" panose="02020603050405020304" pitchFamily="18" charset="0"/>
              </a:rPr>
              <a:t>According to our experience, we concluded that the best combination of </a:t>
            </a:r>
            <a:r>
              <a:rPr lang="en-US" sz="1600" dirty="0" err="1">
                <a:latin typeface="Times New Roman" panose="02020603050405020304" pitchFamily="18" charset="0"/>
                <a:cs typeface="Times New Roman" panose="02020603050405020304" pitchFamily="18" charset="0"/>
              </a:rPr>
              <a:t>gridDim</a:t>
            </a:r>
            <a:r>
              <a:rPr lang="en-US" sz="1600" dirty="0">
                <a:latin typeface="Times New Roman" panose="02020603050405020304" pitchFamily="18" charset="0"/>
                <a:cs typeface="Times New Roman" panose="02020603050405020304" pitchFamily="18" charset="0"/>
              </a:rPr>
              <a:t> is </a:t>
            </a:r>
            <a:r>
              <a:rPr lang="en-US" sz="1600" dirty="0" err="1">
                <a:latin typeface="Times New Roman" panose="02020603050405020304" pitchFamily="18" charset="0"/>
                <a:cs typeface="Times New Roman" panose="02020603050405020304" pitchFamily="18" charset="0"/>
              </a:rPr>
              <a:t>gridDimX</a:t>
            </a:r>
            <a:r>
              <a:rPr lang="en-US" sz="1600" dirty="0">
                <a:latin typeface="Times New Roman" panose="02020603050405020304" pitchFamily="18" charset="0"/>
                <a:cs typeface="Times New Roman" panose="02020603050405020304" pitchFamily="18" charset="0"/>
              </a:rPr>
              <a:t> = 8 and </a:t>
            </a:r>
            <a:r>
              <a:rPr lang="en-US" sz="1600" dirty="0" err="1">
                <a:latin typeface="Times New Roman" panose="02020603050405020304" pitchFamily="18" charset="0"/>
                <a:cs typeface="Times New Roman" panose="02020603050405020304" pitchFamily="18" charset="0"/>
              </a:rPr>
              <a:t>gridDimY</a:t>
            </a:r>
            <a:r>
              <a:rPr lang="en-US" sz="1600" dirty="0">
                <a:latin typeface="Times New Roman" panose="02020603050405020304" pitchFamily="18" charset="0"/>
                <a:cs typeface="Times New Roman" panose="02020603050405020304" pitchFamily="18" charset="0"/>
              </a:rPr>
              <a:t> = 0, keeping </a:t>
            </a:r>
            <a:r>
              <a:rPr lang="en-US" sz="1600" dirty="0" err="1">
                <a:latin typeface="Times New Roman" panose="02020603050405020304" pitchFamily="18" charset="0"/>
                <a:cs typeface="Times New Roman" panose="02020603050405020304" pitchFamily="18" charset="0"/>
              </a:rPr>
              <a:t>blocDimX</a:t>
            </a:r>
            <a:r>
              <a:rPr lang="en-US" sz="1600" dirty="0">
                <a:latin typeface="Times New Roman" panose="02020603050405020304" pitchFamily="18" charset="0"/>
                <a:cs typeface="Times New Roman" panose="02020603050405020304" pitchFamily="18" charset="0"/>
              </a:rPr>
              <a:t> = 8 and </a:t>
            </a:r>
            <a:r>
              <a:rPr lang="en-US" sz="1600" dirty="0" err="1">
                <a:latin typeface="Times New Roman" panose="02020603050405020304" pitchFamily="18" charset="0"/>
                <a:cs typeface="Times New Roman" panose="02020603050405020304" pitchFamily="18" charset="0"/>
              </a:rPr>
              <a:t>blocDimY</a:t>
            </a:r>
            <a:r>
              <a:rPr lang="en-US" sz="1600" dirty="0">
                <a:latin typeface="Times New Roman" panose="02020603050405020304" pitchFamily="18" charset="0"/>
                <a:cs typeface="Times New Roman" panose="02020603050405020304" pitchFamily="18" charset="0"/>
              </a:rPr>
              <a:t> = 0. In other words, we maintain the best combination found on the first slide.</a:t>
            </a:r>
          </a:p>
          <a:p>
            <a:pPr marL="0" indent="0" algn="just" rtl="0">
              <a:lnSpc>
                <a:spcPct val="110000"/>
              </a:lnSpc>
              <a:buNone/>
            </a:pPr>
            <a:endParaRPr lang="pt-PT" sz="1600" dirty="0">
              <a:latin typeface="Times New Roman" panose="02020603050405020304" pitchFamily="18" charset="0"/>
              <a:cs typeface="Times New Roman" panose="02020603050405020304" pitchFamily="18" charset="0"/>
            </a:endParaRPr>
          </a:p>
        </p:txBody>
      </p:sp>
      <p:pic>
        <p:nvPicPr>
          <p:cNvPr id="7" name="Imagem 6">
            <a:extLst>
              <a:ext uri="{FF2B5EF4-FFF2-40B4-BE49-F238E27FC236}">
                <a16:creationId xmlns:a16="http://schemas.microsoft.com/office/drawing/2014/main" id="{ADB5D030-ADBE-11DE-4DCB-24710FBF0BFB}"/>
              </a:ext>
            </a:extLst>
          </p:cNvPr>
          <p:cNvPicPr>
            <a:picLocks noChangeAspect="1"/>
          </p:cNvPicPr>
          <p:nvPr/>
        </p:nvPicPr>
        <p:blipFill>
          <a:blip r:embed="rId4"/>
          <a:stretch>
            <a:fillRect/>
          </a:stretch>
        </p:blipFill>
        <p:spPr>
          <a:xfrm>
            <a:off x="380164" y="475861"/>
            <a:ext cx="6729043" cy="1928027"/>
          </a:xfrm>
          <a:prstGeom prst="rect">
            <a:avLst/>
          </a:prstGeom>
        </p:spPr>
      </p:pic>
      <p:pic>
        <p:nvPicPr>
          <p:cNvPr id="9" name="Imagem 8">
            <a:extLst>
              <a:ext uri="{FF2B5EF4-FFF2-40B4-BE49-F238E27FC236}">
                <a16:creationId xmlns:a16="http://schemas.microsoft.com/office/drawing/2014/main" id="{803D4C01-DF8C-4A72-E7DC-450D7B2D5FE6}"/>
              </a:ext>
            </a:extLst>
          </p:cNvPr>
          <p:cNvPicPr>
            <a:picLocks noChangeAspect="1"/>
          </p:cNvPicPr>
          <p:nvPr/>
        </p:nvPicPr>
        <p:blipFill>
          <a:blip r:embed="rId5"/>
          <a:stretch>
            <a:fillRect/>
          </a:stretch>
        </p:blipFill>
        <p:spPr>
          <a:xfrm>
            <a:off x="380163" y="3237722"/>
            <a:ext cx="6729043" cy="1882303"/>
          </a:xfrm>
          <a:prstGeom prst="rect">
            <a:avLst/>
          </a:prstGeom>
        </p:spPr>
      </p:pic>
      <p:sp>
        <p:nvSpPr>
          <p:cNvPr id="11" name="CaixaDeTexto 10">
            <a:extLst>
              <a:ext uri="{FF2B5EF4-FFF2-40B4-BE49-F238E27FC236}">
                <a16:creationId xmlns:a16="http://schemas.microsoft.com/office/drawing/2014/main" id="{8F53F03D-5BC9-A365-C332-621E1FD79A10}"/>
              </a:ext>
            </a:extLst>
          </p:cNvPr>
          <p:cNvSpPr txBox="1"/>
          <p:nvPr/>
        </p:nvSpPr>
        <p:spPr>
          <a:xfrm>
            <a:off x="7260977" y="5562720"/>
            <a:ext cx="4627265" cy="1013483"/>
          </a:xfrm>
          <a:prstGeom prst="rect">
            <a:avLst/>
          </a:prstGeom>
          <a:noFill/>
        </p:spPr>
        <p:txBody>
          <a:bodyPr wrap="square">
            <a:spAutoFit/>
          </a:bodyPr>
          <a:lstStyle/>
          <a:p>
            <a:pPr marL="0" marR="0" lvl="0" indent="0" algn="just" defTabSz="914400" rtl="0" eaLnBrk="1" fontAlgn="auto" latinLnBrk="0" hangingPunct="1">
              <a:lnSpc>
                <a:spcPct val="110000"/>
              </a:lnSpc>
              <a:spcBef>
                <a:spcPts val="1000"/>
              </a:spcBef>
              <a:spcAft>
                <a:spcPts val="0"/>
              </a:spcAft>
              <a:buClrTx/>
              <a:buSzPct val="125000"/>
              <a:buFont typeface="Arial" panose="020B0604020202020204" pitchFamily="34" charset="0"/>
              <a:buNone/>
              <a:tabLst/>
              <a:defRPr/>
            </a:pPr>
            <a:r>
              <a:rPr kumimoji="0" lang="en-US" sz="1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The best:</a:t>
            </a:r>
          </a:p>
          <a:p>
            <a:pPr marL="0" marR="0" lvl="0" indent="0" algn="just" defTabSz="914400" rtl="0" eaLnBrk="1" fontAlgn="auto" latinLnBrk="0" hangingPunct="1">
              <a:lnSpc>
                <a:spcPct val="110000"/>
              </a:lnSpc>
              <a:spcBef>
                <a:spcPts val="1000"/>
              </a:spcBef>
              <a:spcAft>
                <a:spcPts val="0"/>
              </a:spcAft>
              <a:buClrTx/>
              <a:buSzPct val="125000"/>
              <a:buFont typeface="Arial" panose="020B0604020202020204" pitchFamily="34" charset="0"/>
              <a:buNone/>
              <a:tabLst/>
              <a:defRPr/>
            </a:pPr>
            <a:r>
              <a:rPr lang="en-US" sz="1600" dirty="0" err="1">
                <a:solidFill>
                  <a:prstClr val="white"/>
                </a:solidFill>
                <a:latin typeface="Times New Roman" panose="02020603050405020304" pitchFamily="18" charset="0"/>
                <a:cs typeface="Times New Roman" panose="02020603050405020304" pitchFamily="18" charset="0"/>
              </a:rPr>
              <a:t>blocDimX</a:t>
            </a:r>
            <a:r>
              <a:rPr lang="en-US" sz="1600" dirty="0">
                <a:solidFill>
                  <a:prstClr val="white"/>
                </a:solidFill>
                <a:latin typeface="Times New Roman" panose="02020603050405020304" pitchFamily="18" charset="0"/>
                <a:cs typeface="Times New Roman" panose="02020603050405020304" pitchFamily="18" charset="0"/>
              </a:rPr>
              <a:t> = 8; </a:t>
            </a:r>
            <a:r>
              <a:rPr lang="en-US" sz="1600" dirty="0" err="1">
                <a:solidFill>
                  <a:prstClr val="white"/>
                </a:solidFill>
                <a:latin typeface="Times New Roman" panose="02020603050405020304" pitchFamily="18" charset="0"/>
                <a:cs typeface="Times New Roman" panose="02020603050405020304" pitchFamily="18" charset="0"/>
              </a:rPr>
              <a:t>blocDimY</a:t>
            </a:r>
            <a:r>
              <a:rPr lang="en-US" sz="1600" dirty="0">
                <a:solidFill>
                  <a:prstClr val="white"/>
                </a:solidFill>
                <a:latin typeface="Times New Roman" panose="02020603050405020304" pitchFamily="18" charset="0"/>
                <a:cs typeface="Times New Roman" panose="02020603050405020304" pitchFamily="18" charset="0"/>
              </a:rPr>
              <a:t> = 0; </a:t>
            </a:r>
            <a:r>
              <a:rPr lang="en-US" sz="1600" dirty="0" err="1">
                <a:solidFill>
                  <a:prstClr val="white"/>
                </a:solidFill>
                <a:latin typeface="Times New Roman" panose="02020603050405020304" pitchFamily="18" charset="0"/>
                <a:cs typeface="Times New Roman" panose="02020603050405020304" pitchFamily="18" charset="0"/>
              </a:rPr>
              <a:t>gridDimX</a:t>
            </a:r>
            <a:r>
              <a:rPr lang="en-US" sz="1600" dirty="0">
                <a:solidFill>
                  <a:prstClr val="white"/>
                </a:solidFill>
                <a:latin typeface="Times New Roman" panose="02020603050405020304" pitchFamily="18" charset="0"/>
                <a:cs typeface="Times New Roman" panose="02020603050405020304" pitchFamily="18" charset="0"/>
              </a:rPr>
              <a:t> = 8; </a:t>
            </a:r>
            <a:r>
              <a:rPr lang="en-US" sz="1600" dirty="0" err="1">
                <a:solidFill>
                  <a:prstClr val="white"/>
                </a:solidFill>
                <a:latin typeface="Times New Roman" panose="02020603050405020304" pitchFamily="18" charset="0"/>
                <a:cs typeface="Times New Roman" panose="02020603050405020304" pitchFamily="18" charset="0"/>
              </a:rPr>
              <a:t>gridDimY</a:t>
            </a:r>
            <a:r>
              <a:rPr lang="en-US" sz="1600" dirty="0">
                <a:solidFill>
                  <a:prstClr val="white"/>
                </a:solidFill>
                <a:latin typeface="Times New Roman" panose="02020603050405020304" pitchFamily="18" charset="0"/>
                <a:cs typeface="Times New Roman" panose="02020603050405020304" pitchFamily="18" charset="0"/>
              </a:rPr>
              <a:t> = 0. We don’t change the Z </a:t>
            </a:r>
            <a:r>
              <a:rPr lang="en-US" sz="1600" dirty="0" err="1">
                <a:solidFill>
                  <a:prstClr val="white"/>
                </a:solidFill>
                <a:latin typeface="Times New Roman" panose="02020603050405020304" pitchFamily="18" charset="0"/>
                <a:cs typeface="Times New Roman" panose="02020603050405020304" pitchFamily="18" charset="0"/>
              </a:rPr>
              <a:t>combinaction</a:t>
            </a:r>
            <a:r>
              <a:rPr lang="en-US" sz="1600" dirty="0">
                <a:solidFill>
                  <a:prstClr val="white"/>
                </a:solidFill>
                <a:latin typeface="Times New Roman" panose="02020603050405020304" pitchFamily="18" charset="0"/>
                <a:cs typeface="Times New Roman" panose="02020603050405020304" pitchFamily="18" charset="0"/>
              </a:rPr>
              <a:t>.</a:t>
            </a:r>
            <a:endParaRPr kumimoji="0" lang="en-US" sz="1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6748015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6BCF94-F108-4D92-8C4F-CD9273947A31}"/>
              </a:ext>
            </a:extLst>
          </p:cNvPr>
          <p:cNvSpPr>
            <a:spLocks noGrp="1"/>
          </p:cNvSpPr>
          <p:nvPr>
            <p:ph type="title"/>
          </p:nvPr>
        </p:nvSpPr>
        <p:spPr>
          <a:xfrm>
            <a:off x="1045029" y="360005"/>
            <a:ext cx="9853092" cy="2728427"/>
          </a:xfrm>
        </p:spPr>
        <p:txBody>
          <a:bodyPr rtlCol="0">
            <a:noAutofit/>
          </a:bodyPr>
          <a:lstStyle/>
          <a:p>
            <a:pPr marL="285750" indent="-285750">
              <a:buFont typeface="Arial" panose="020B0604020202020204" pitchFamily="34" charset="0"/>
              <a:buChar char="•"/>
            </a:pPr>
            <a:r>
              <a:rPr lang="en-US" sz="1600" cap="none" dirty="0">
                <a:latin typeface="Times New Roman" panose="02020603050405020304" pitchFamily="18" charset="0"/>
                <a:cs typeface="Times New Roman" panose="02020603050405020304" pitchFamily="18" charset="0"/>
              </a:rPr>
              <a:t>In CUDA programming, the optimal number of threads often depends on various factors, including the specific GPU architecture, the problem being solved, and memory limitations. The choice of the number of threads per block (like 256) is influenced by the following considerations:</a:t>
            </a:r>
            <a:br>
              <a:rPr lang="en-US" sz="1600" cap="none" dirty="0">
                <a:latin typeface="Times New Roman" panose="02020603050405020304" pitchFamily="18" charset="0"/>
                <a:cs typeface="Times New Roman" panose="02020603050405020304" pitchFamily="18" charset="0"/>
              </a:rPr>
            </a:br>
            <a:r>
              <a:rPr lang="en-US" sz="1600" cap="none" dirty="0">
                <a:latin typeface="Times New Roman" panose="02020603050405020304" pitchFamily="18" charset="0"/>
                <a:cs typeface="Times New Roman" panose="02020603050405020304" pitchFamily="18" charset="0"/>
              </a:rPr>
              <a:t>1</a:t>
            </a:r>
            <a:r>
              <a:rPr lang="en-US" sz="1600" u="sng" cap="none" dirty="0">
                <a:latin typeface="Times New Roman" panose="02020603050405020304" pitchFamily="18" charset="0"/>
                <a:cs typeface="Times New Roman" panose="02020603050405020304" pitchFamily="18" charset="0"/>
              </a:rPr>
              <a:t>. Warp Size </a:t>
            </a:r>
            <a:r>
              <a:rPr lang="en-US" sz="1600" cap="none" dirty="0">
                <a:latin typeface="Times New Roman" panose="02020603050405020304" pitchFamily="18" charset="0"/>
                <a:cs typeface="Times New Roman" panose="02020603050405020304" pitchFamily="18" charset="0"/>
                <a:sym typeface="Wingdings" panose="05000000000000000000" pitchFamily="2" charset="2"/>
              </a:rPr>
              <a:t>(32);</a:t>
            </a:r>
            <a:br>
              <a:rPr lang="en-US" sz="1600" cap="none" dirty="0">
                <a:latin typeface="Times New Roman" panose="02020603050405020304" pitchFamily="18" charset="0"/>
                <a:cs typeface="Times New Roman" panose="02020603050405020304" pitchFamily="18" charset="0"/>
                <a:sym typeface="Wingdings" panose="05000000000000000000" pitchFamily="2" charset="2"/>
              </a:rPr>
            </a:br>
            <a:r>
              <a:rPr lang="en-US" sz="1600" cap="none" dirty="0">
                <a:latin typeface="Times New Roman" panose="02020603050405020304" pitchFamily="18" charset="0"/>
                <a:cs typeface="Times New Roman" panose="02020603050405020304" pitchFamily="18" charset="0"/>
                <a:sym typeface="Wingdings" panose="05000000000000000000" pitchFamily="2" charset="2"/>
              </a:rPr>
              <a:t>2. </a:t>
            </a:r>
            <a:r>
              <a:rPr lang="en-US" sz="1600" u="sng" cap="none" dirty="0">
                <a:latin typeface="Times New Roman" panose="02020603050405020304" pitchFamily="18" charset="0"/>
                <a:cs typeface="Times New Roman" panose="02020603050405020304" pitchFamily="18" charset="0"/>
                <a:sym typeface="Wingdings" panose="05000000000000000000" pitchFamily="2" charset="2"/>
              </a:rPr>
              <a:t>Resource Limitations</a:t>
            </a:r>
            <a:r>
              <a:rPr lang="en-US" sz="1600" cap="none" dirty="0">
                <a:latin typeface="Times New Roman" panose="02020603050405020304" pitchFamily="18" charset="0"/>
                <a:cs typeface="Times New Roman" panose="02020603050405020304" pitchFamily="18" charset="0"/>
                <a:sym typeface="Wingdings" panose="05000000000000000000" pitchFamily="2" charset="2"/>
              </a:rPr>
              <a:t>: Selecting 256 threads might fit well within these resource constraints, balancing parallelism without exceeding resource limits.</a:t>
            </a:r>
            <a:br>
              <a:rPr lang="en-US" sz="1600" cap="none" dirty="0">
                <a:latin typeface="Times New Roman" panose="02020603050405020304" pitchFamily="18" charset="0"/>
                <a:cs typeface="Times New Roman" panose="02020603050405020304" pitchFamily="18" charset="0"/>
                <a:sym typeface="Wingdings" panose="05000000000000000000" pitchFamily="2" charset="2"/>
              </a:rPr>
            </a:br>
            <a:r>
              <a:rPr lang="en-US" sz="1600" cap="none" dirty="0">
                <a:latin typeface="Times New Roman" panose="02020603050405020304" pitchFamily="18" charset="0"/>
                <a:cs typeface="Times New Roman" panose="02020603050405020304" pitchFamily="18" charset="0"/>
                <a:sym typeface="Wingdings" panose="05000000000000000000" pitchFamily="2" charset="2"/>
              </a:rPr>
              <a:t>3. </a:t>
            </a:r>
            <a:r>
              <a:rPr lang="en-US" sz="1600" u="sng" cap="none" dirty="0">
                <a:latin typeface="Times New Roman" panose="02020603050405020304" pitchFamily="18" charset="0"/>
                <a:cs typeface="Times New Roman" panose="02020603050405020304" pitchFamily="18" charset="0"/>
                <a:sym typeface="Wingdings" panose="05000000000000000000" pitchFamily="2" charset="2"/>
              </a:rPr>
              <a:t>Data Parallelism</a:t>
            </a:r>
            <a:r>
              <a:rPr lang="en-US" sz="1600" cap="none" dirty="0">
                <a:latin typeface="Times New Roman" panose="02020603050405020304" pitchFamily="18" charset="0"/>
                <a:cs typeface="Times New Roman" panose="02020603050405020304" pitchFamily="18" charset="0"/>
                <a:sym typeface="Wingdings" panose="05000000000000000000" pitchFamily="2" charset="2"/>
              </a:rPr>
              <a:t>: </a:t>
            </a:r>
            <a:br>
              <a:rPr lang="en-US" sz="1600" cap="none" dirty="0">
                <a:latin typeface="Times New Roman" panose="02020603050405020304" pitchFamily="18" charset="0"/>
                <a:cs typeface="Times New Roman" panose="02020603050405020304" pitchFamily="18" charset="0"/>
                <a:sym typeface="Wingdings" panose="05000000000000000000" pitchFamily="2" charset="2"/>
              </a:rPr>
            </a:br>
            <a:r>
              <a:rPr lang="en-US" sz="1600" cap="none" dirty="0">
                <a:latin typeface="Times New Roman" panose="02020603050405020304" pitchFamily="18" charset="0"/>
                <a:cs typeface="Times New Roman" panose="02020603050405020304" pitchFamily="18" charset="0"/>
                <a:sym typeface="Wingdings" panose="05000000000000000000" pitchFamily="2" charset="2"/>
              </a:rPr>
              <a:t>4. </a:t>
            </a:r>
            <a:r>
              <a:rPr lang="en-US" sz="1600" u="sng" cap="none" dirty="0">
                <a:latin typeface="Times New Roman" panose="02020603050405020304" pitchFamily="18" charset="0"/>
                <a:cs typeface="Times New Roman" panose="02020603050405020304" pitchFamily="18" charset="0"/>
                <a:sym typeface="Wingdings" panose="05000000000000000000" pitchFamily="2" charset="2"/>
              </a:rPr>
              <a:t>Occupancy;</a:t>
            </a:r>
            <a:br>
              <a:rPr lang="en-US" sz="1600" u="sng" cap="none" dirty="0">
                <a:latin typeface="Times New Roman" panose="02020603050405020304" pitchFamily="18" charset="0"/>
                <a:cs typeface="Times New Roman" panose="02020603050405020304" pitchFamily="18" charset="0"/>
                <a:sym typeface="Wingdings" panose="05000000000000000000" pitchFamily="2" charset="2"/>
              </a:rPr>
            </a:br>
            <a:r>
              <a:rPr lang="en-US" sz="1600" cap="none" dirty="0">
                <a:latin typeface="Times New Roman" panose="02020603050405020304" pitchFamily="18" charset="0"/>
                <a:cs typeface="Times New Roman" panose="02020603050405020304" pitchFamily="18" charset="0"/>
                <a:sym typeface="Wingdings" panose="05000000000000000000" pitchFamily="2" charset="2"/>
              </a:rPr>
              <a:t>5. </a:t>
            </a:r>
            <a:r>
              <a:rPr lang="en-US" sz="1600" u="sng" cap="none" dirty="0">
                <a:latin typeface="Times New Roman" panose="02020603050405020304" pitchFamily="18" charset="0"/>
                <a:cs typeface="Times New Roman" panose="02020603050405020304" pitchFamily="18" charset="0"/>
                <a:sym typeface="Wingdings" panose="05000000000000000000" pitchFamily="2" charset="2"/>
              </a:rPr>
              <a:t>Memory Access Patterns;</a:t>
            </a:r>
            <a:br>
              <a:rPr lang="en-US" sz="1600" u="sng" cap="none" dirty="0">
                <a:latin typeface="Times New Roman" panose="02020603050405020304" pitchFamily="18" charset="0"/>
                <a:cs typeface="Times New Roman" panose="02020603050405020304" pitchFamily="18" charset="0"/>
                <a:sym typeface="Wingdings" panose="05000000000000000000" pitchFamily="2" charset="2"/>
              </a:rPr>
            </a:br>
            <a:r>
              <a:rPr lang="en-US" sz="1600" cap="none" dirty="0">
                <a:latin typeface="Times New Roman" panose="02020603050405020304" pitchFamily="18" charset="0"/>
                <a:cs typeface="Times New Roman" panose="02020603050405020304" pitchFamily="18" charset="0"/>
                <a:sym typeface="Wingdings" panose="05000000000000000000" pitchFamily="2" charset="2"/>
              </a:rPr>
              <a:t>6. </a:t>
            </a:r>
            <a:r>
              <a:rPr lang="en-US" sz="1600" u="sng" cap="none" dirty="0">
                <a:latin typeface="Times New Roman" panose="02020603050405020304" pitchFamily="18" charset="0"/>
                <a:cs typeface="Times New Roman" panose="02020603050405020304" pitchFamily="18" charset="0"/>
                <a:sym typeface="Wingdings" panose="05000000000000000000" pitchFamily="2" charset="2"/>
              </a:rPr>
              <a:t>Kernel Complexity;</a:t>
            </a:r>
            <a:endParaRPr lang="pt-PT" sz="1600" u="sng" dirty="0">
              <a:latin typeface="Times New Roman" panose="02020603050405020304" pitchFamily="18" charset="0"/>
              <a:cs typeface="Times New Roman" panose="02020603050405020304" pitchFamily="18" charset="0"/>
            </a:endParaRPr>
          </a:p>
        </p:txBody>
      </p:sp>
      <p:sp>
        <p:nvSpPr>
          <p:cNvPr id="3" name="Marcador de Posição de Conteúdo 2">
            <a:extLst>
              <a:ext uri="{FF2B5EF4-FFF2-40B4-BE49-F238E27FC236}">
                <a16:creationId xmlns:a16="http://schemas.microsoft.com/office/drawing/2014/main" id="{78399AB7-9E36-4EAD-B44A-9E0CEA24AACE}"/>
              </a:ext>
            </a:extLst>
          </p:cNvPr>
          <p:cNvSpPr>
            <a:spLocks noGrp="1"/>
          </p:cNvSpPr>
          <p:nvPr>
            <p:ph idx="1"/>
          </p:nvPr>
        </p:nvSpPr>
        <p:spPr>
          <a:xfrm>
            <a:off x="1136796" y="3209732"/>
            <a:ext cx="9918407" cy="1492896"/>
          </a:xfrm>
        </p:spPr>
        <p:txBody>
          <a:bodyPr rtlCol="0">
            <a:normAutofit/>
          </a:bodyPr>
          <a:lstStyle/>
          <a:p>
            <a:pPr algn="just"/>
            <a:r>
              <a:rPr lang="en-US" sz="1600" dirty="0">
                <a:latin typeface="Times New Roman" panose="02020603050405020304" pitchFamily="18" charset="0"/>
                <a:cs typeface="Times New Roman" panose="02020603050405020304" pitchFamily="18" charset="0"/>
              </a:rPr>
              <a:t>Nº  T do BT = 256; </a:t>
            </a:r>
            <a:r>
              <a:rPr lang="en-US" sz="1600" dirty="0" err="1">
                <a:latin typeface="Times New Roman" panose="02020603050405020304" pitchFamily="18" charset="0"/>
                <a:cs typeface="Times New Roman" panose="02020603050405020304" pitchFamily="18" charset="0"/>
              </a:rPr>
              <a:t>ws</a:t>
            </a:r>
            <a:r>
              <a:rPr lang="en-US" sz="1600" dirty="0">
                <a:latin typeface="Times New Roman" panose="02020603050405020304" pitchFamily="18" charset="0"/>
                <a:cs typeface="Times New Roman" panose="02020603050405020304" pitchFamily="18" charset="0"/>
              </a:rPr>
              <a:t> = 32; 256 &gt; 32;  Nº Warps = 8. Each Warps with 32 BT. And 4 blocks will be executed concurrently. In total, 32 are executed in parallel, but as we have 8 warps, only 4 are executed in parallel (32/8 = 4).</a:t>
            </a:r>
          </a:p>
          <a:p>
            <a:pPr algn="just"/>
            <a:endParaRPr lang="en-US" sz="1600" dirty="0">
              <a:latin typeface="Times New Roman" panose="02020603050405020304" pitchFamily="18" charset="0"/>
              <a:cs typeface="Times New Roman" panose="02020603050405020304" pitchFamily="18" charset="0"/>
            </a:endParaRPr>
          </a:p>
          <a:p>
            <a:pPr marL="0" indent="0" rtl="0">
              <a:lnSpc>
                <a:spcPct val="110000"/>
              </a:lnSpc>
              <a:buNone/>
            </a:pPr>
            <a:endParaRPr lang="pt-PT" sz="1600" dirty="0"/>
          </a:p>
        </p:txBody>
      </p:sp>
    </p:spTree>
    <p:extLst>
      <p:ext uri="{BB962C8B-B14F-4D97-AF65-F5344CB8AC3E}">
        <p14:creationId xmlns:p14="http://schemas.microsoft.com/office/powerpoint/2010/main" val="16057676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6BCF94-F108-4D92-8C4F-CD9273947A31}"/>
              </a:ext>
            </a:extLst>
          </p:cNvPr>
          <p:cNvSpPr>
            <a:spLocks noGrp="1"/>
          </p:cNvSpPr>
          <p:nvPr>
            <p:ph type="title"/>
          </p:nvPr>
        </p:nvSpPr>
        <p:spPr>
          <a:xfrm>
            <a:off x="989045" y="646510"/>
            <a:ext cx="10058366" cy="1406225"/>
          </a:xfrm>
        </p:spPr>
        <p:txBody>
          <a:bodyPr rtlCol="0">
            <a:normAutofit/>
          </a:bodyPr>
          <a:lstStyle/>
          <a:p>
            <a:pPr algn="ctr"/>
            <a:r>
              <a:rPr lang="pt-PT" sz="2800" dirty="0">
                <a:latin typeface="Times New Roman" panose="02020603050405020304" pitchFamily="18" charset="0"/>
                <a:cs typeface="Times New Roman" panose="02020603050405020304" pitchFamily="18" charset="0"/>
              </a:rPr>
              <a:t>SPEED UP </a:t>
            </a:r>
          </a:p>
        </p:txBody>
      </p:sp>
      <p:sp>
        <p:nvSpPr>
          <p:cNvPr id="5" name="Título 1">
            <a:extLst>
              <a:ext uri="{FF2B5EF4-FFF2-40B4-BE49-F238E27FC236}">
                <a16:creationId xmlns:a16="http://schemas.microsoft.com/office/drawing/2014/main" id="{C98B1339-28C8-E3E2-B9D4-C67148379B28}"/>
              </a:ext>
            </a:extLst>
          </p:cNvPr>
          <p:cNvSpPr txBox="1">
            <a:spLocks/>
          </p:cNvSpPr>
          <p:nvPr/>
        </p:nvSpPr>
        <p:spPr>
          <a:xfrm>
            <a:off x="917510" y="2422436"/>
            <a:ext cx="10058366" cy="14062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endParaRPr lang="pt-PT" sz="3200" dirty="0"/>
          </a:p>
        </p:txBody>
      </p:sp>
      <p:sp>
        <p:nvSpPr>
          <p:cNvPr id="6" name="Título 1">
            <a:extLst>
              <a:ext uri="{FF2B5EF4-FFF2-40B4-BE49-F238E27FC236}">
                <a16:creationId xmlns:a16="http://schemas.microsoft.com/office/drawing/2014/main" id="{554DCD39-E08A-4ED5-F7B5-39F298028E58}"/>
              </a:ext>
            </a:extLst>
          </p:cNvPr>
          <p:cNvSpPr txBox="1">
            <a:spLocks/>
          </p:cNvSpPr>
          <p:nvPr/>
        </p:nvSpPr>
        <p:spPr>
          <a:xfrm>
            <a:off x="845975" y="3224869"/>
            <a:ext cx="10058366" cy="14062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endParaRPr lang="pt-PT" sz="2800" cap="none" dirty="0">
              <a:latin typeface="Times New Roman" panose="02020603050405020304" pitchFamily="18" charset="0"/>
              <a:cs typeface="Times New Roman" panose="02020603050405020304" pitchFamily="18" charset="0"/>
            </a:endParaRPr>
          </a:p>
        </p:txBody>
      </p:sp>
      <p:sp>
        <p:nvSpPr>
          <p:cNvPr id="8" name="Marcador de Posição de Conteúdo 7">
            <a:extLst>
              <a:ext uri="{FF2B5EF4-FFF2-40B4-BE49-F238E27FC236}">
                <a16:creationId xmlns:a16="http://schemas.microsoft.com/office/drawing/2014/main" id="{2B80AE14-C577-5281-8BBB-6220ADFA55B9}"/>
              </a:ext>
            </a:extLst>
          </p:cNvPr>
          <p:cNvSpPr>
            <a:spLocks noGrp="1"/>
          </p:cNvSpPr>
          <p:nvPr>
            <p:ph idx="1"/>
          </p:nvPr>
        </p:nvSpPr>
        <p:spPr>
          <a:xfrm>
            <a:off x="989045" y="2249487"/>
            <a:ext cx="10058367" cy="3541714"/>
          </a:xfrm>
        </p:spPr>
        <p:txBody>
          <a:bodyPr>
            <a:normAutofit fontScale="92500" lnSpcReduction="20000"/>
          </a:bodyPr>
          <a:lstStyle/>
          <a:p>
            <a:pPr algn="just"/>
            <a:r>
              <a:rPr lang="pt-PT" sz="1800" dirty="0" err="1">
                <a:latin typeface="Times New Roman" panose="02020603050405020304" pitchFamily="18" charset="0"/>
                <a:cs typeface="Times New Roman" panose="02020603050405020304" pitchFamily="18" charset="0"/>
              </a:rPr>
              <a:t>s</a:t>
            </a:r>
            <a:r>
              <a:rPr lang="pt-PT" sz="1800" cap="none" dirty="0" err="1">
                <a:latin typeface="Times New Roman" panose="02020603050405020304" pitchFamily="18" charset="0"/>
                <a:cs typeface="Times New Roman" panose="02020603050405020304" pitchFamily="18" charset="0"/>
              </a:rPr>
              <a:t>peed_up</a:t>
            </a:r>
            <a:r>
              <a:rPr lang="pt-PT" sz="1800" cap="none" dirty="0">
                <a:latin typeface="Times New Roman" panose="02020603050405020304" pitchFamily="18" charset="0"/>
                <a:cs typeface="Times New Roman" panose="02020603050405020304" pitchFamily="18" charset="0"/>
              </a:rPr>
              <a:t> =  </a:t>
            </a:r>
            <a:r>
              <a:rPr lang="pt-PT" sz="1800" cap="none" dirty="0" err="1">
                <a:latin typeface="Times New Roman" panose="02020603050405020304" pitchFamily="18" charset="0"/>
                <a:cs typeface="Times New Roman" panose="02020603050405020304" pitchFamily="18" charset="0"/>
              </a:rPr>
              <a:t>avg</a:t>
            </a:r>
            <a:r>
              <a:rPr lang="pt-PT" sz="1800" dirty="0" err="1">
                <a:latin typeface="Times New Roman" panose="02020603050405020304" pitchFamily="18" charset="0"/>
                <a:cs typeface="Times New Roman" panose="02020603050405020304" pitchFamily="18" charset="0"/>
              </a:rPr>
              <a:t>_C</a:t>
            </a:r>
            <a:r>
              <a:rPr lang="pt-PT" sz="1800" cap="none" dirty="0" err="1">
                <a:latin typeface="Times New Roman" panose="02020603050405020304" pitchFamily="18" charset="0"/>
                <a:cs typeface="Times New Roman" panose="02020603050405020304" pitchFamily="18" charset="0"/>
              </a:rPr>
              <a:t>PU</a:t>
            </a:r>
            <a:r>
              <a:rPr lang="pt-PT" sz="1800" dirty="0" err="1">
                <a:latin typeface="Times New Roman" panose="02020603050405020304" pitchFamily="18" charset="0"/>
                <a:cs typeface="Times New Roman" panose="02020603050405020304" pitchFamily="18" charset="0"/>
              </a:rPr>
              <a:t>_exec_</a:t>
            </a:r>
            <a:r>
              <a:rPr lang="pt-PT" sz="1800" cap="none" dirty="0" err="1">
                <a:latin typeface="Times New Roman" panose="02020603050405020304" pitchFamily="18" charset="0"/>
                <a:cs typeface="Times New Roman" panose="02020603050405020304" pitchFamily="18" charset="0"/>
              </a:rPr>
              <a:t>time</a:t>
            </a:r>
            <a:r>
              <a:rPr lang="pt-PT" sz="1800" cap="none" dirty="0">
                <a:latin typeface="Times New Roman" panose="02020603050405020304" pitchFamily="18" charset="0"/>
                <a:cs typeface="Times New Roman" panose="02020603050405020304" pitchFamily="18" charset="0"/>
              </a:rPr>
              <a:t> / (</a:t>
            </a:r>
            <a:r>
              <a:rPr lang="pt-PT" sz="1800" cap="none" dirty="0" err="1">
                <a:latin typeface="Times New Roman" panose="02020603050405020304" pitchFamily="18" charset="0"/>
                <a:cs typeface="Times New Roman" panose="02020603050405020304" pitchFamily="18" charset="0"/>
              </a:rPr>
              <a:t>avg</a:t>
            </a:r>
            <a:r>
              <a:rPr lang="pt-PT" sz="1800" dirty="0" err="1">
                <a:latin typeface="Times New Roman" panose="02020603050405020304" pitchFamily="18" charset="0"/>
                <a:cs typeface="Times New Roman" panose="02020603050405020304" pitchFamily="18" charset="0"/>
              </a:rPr>
              <a:t>_G</a:t>
            </a:r>
            <a:r>
              <a:rPr lang="pt-PT" sz="1800" cap="none" dirty="0" err="1">
                <a:latin typeface="Times New Roman" panose="02020603050405020304" pitchFamily="18" charset="0"/>
                <a:cs typeface="Times New Roman" panose="02020603050405020304" pitchFamily="18" charset="0"/>
              </a:rPr>
              <a:t>PU</a:t>
            </a:r>
            <a:r>
              <a:rPr lang="pt-PT" sz="1800" dirty="0" err="1">
                <a:latin typeface="Times New Roman" panose="02020603050405020304" pitchFamily="18" charset="0"/>
                <a:cs typeface="Times New Roman" panose="02020603050405020304" pitchFamily="18" charset="0"/>
              </a:rPr>
              <a:t>_exec_</a:t>
            </a:r>
            <a:r>
              <a:rPr lang="pt-PT" sz="1800" cap="none" dirty="0" err="1">
                <a:latin typeface="Times New Roman" panose="02020603050405020304" pitchFamily="18" charset="0"/>
                <a:cs typeface="Times New Roman" panose="02020603050405020304" pitchFamily="18" charset="0"/>
              </a:rPr>
              <a:t>time</a:t>
            </a:r>
            <a:r>
              <a:rPr lang="pt-PT" sz="1800" cap="none" dirty="0">
                <a:latin typeface="Times New Roman" panose="02020603050405020304" pitchFamily="18" charset="0"/>
                <a:cs typeface="Times New Roman" panose="02020603050405020304" pitchFamily="18" charset="0"/>
              </a:rPr>
              <a:t> + </a:t>
            </a:r>
            <a:r>
              <a:rPr lang="pt-PT" sz="1800" cap="none" dirty="0" err="1">
                <a:latin typeface="Times New Roman" panose="02020603050405020304" pitchFamily="18" charset="0"/>
                <a:cs typeface="Times New Roman" panose="02020603050405020304" pitchFamily="18" charset="0"/>
              </a:rPr>
              <a:t>avg_TTH</a:t>
            </a:r>
            <a:r>
              <a:rPr lang="pt-PT" sz="1800" cap="none" dirty="0">
                <a:latin typeface="Times New Roman" panose="02020603050405020304" pitchFamily="18" charset="0"/>
                <a:cs typeface="Times New Roman" panose="02020603050405020304" pitchFamily="18" charset="0"/>
              </a:rPr>
              <a:t>-D + </a:t>
            </a:r>
            <a:r>
              <a:rPr lang="pt-PT" sz="1800" cap="none" dirty="0" err="1">
                <a:latin typeface="Times New Roman" panose="02020603050405020304" pitchFamily="18" charset="0"/>
                <a:cs typeface="Times New Roman" panose="02020603050405020304" pitchFamily="18" charset="0"/>
              </a:rPr>
              <a:t>avg_TTD</a:t>
            </a:r>
            <a:r>
              <a:rPr lang="pt-PT" sz="1800" cap="none" dirty="0">
                <a:latin typeface="Times New Roman" panose="02020603050405020304" pitchFamily="18" charset="0"/>
                <a:cs typeface="Times New Roman" panose="02020603050405020304" pitchFamily="18" charset="0"/>
              </a:rPr>
              <a:t>-H );</a:t>
            </a:r>
          </a:p>
          <a:p>
            <a:pPr algn="just"/>
            <a:r>
              <a:rPr lang="pt-PT" sz="1800" cap="none" dirty="0" err="1">
                <a:latin typeface="Times New Roman" panose="02020603050405020304" pitchFamily="18" charset="0"/>
                <a:cs typeface="Times New Roman" panose="02020603050405020304" pitchFamily="18" charset="0"/>
              </a:rPr>
              <a:t>avg</a:t>
            </a:r>
            <a:r>
              <a:rPr lang="pt-PT" sz="1800" dirty="0" err="1">
                <a:latin typeface="Times New Roman" panose="02020603050405020304" pitchFamily="18" charset="0"/>
                <a:cs typeface="Times New Roman" panose="02020603050405020304" pitchFamily="18" charset="0"/>
              </a:rPr>
              <a:t>_G</a:t>
            </a:r>
            <a:r>
              <a:rPr lang="pt-PT" sz="1800" cap="none" dirty="0" err="1">
                <a:latin typeface="Times New Roman" panose="02020603050405020304" pitchFamily="18" charset="0"/>
                <a:cs typeface="Times New Roman" panose="02020603050405020304" pitchFamily="18" charset="0"/>
              </a:rPr>
              <a:t>PU</a:t>
            </a:r>
            <a:r>
              <a:rPr lang="pt-PT" sz="1800" dirty="0" err="1">
                <a:latin typeface="Times New Roman" panose="02020603050405020304" pitchFamily="18" charset="0"/>
                <a:cs typeface="Times New Roman" panose="02020603050405020304" pitchFamily="18" charset="0"/>
              </a:rPr>
              <a:t>_exec_</a:t>
            </a:r>
            <a:r>
              <a:rPr lang="pt-PT" sz="1800" cap="none" dirty="0" err="1">
                <a:latin typeface="Times New Roman" panose="02020603050405020304" pitchFamily="18" charset="0"/>
                <a:cs typeface="Times New Roman" panose="02020603050405020304" pitchFamily="18" charset="0"/>
              </a:rPr>
              <a:t>time</a:t>
            </a:r>
            <a:r>
              <a:rPr lang="pt-PT" sz="1800" cap="none" dirty="0">
                <a:latin typeface="Times New Roman" panose="02020603050405020304" pitchFamily="18" charset="0"/>
                <a:cs typeface="Times New Roman" panose="02020603050405020304" pitchFamily="18" charset="0"/>
              </a:rPr>
              <a:t> = 65,83 </a:t>
            </a:r>
            <a:r>
              <a:rPr lang="pt-PT" sz="1800" cap="none" dirty="0" err="1">
                <a:latin typeface="Times New Roman" panose="02020603050405020304" pitchFamily="18" charset="0"/>
                <a:cs typeface="Times New Roman" panose="02020603050405020304" pitchFamily="18" charset="0"/>
              </a:rPr>
              <a:t>ms</a:t>
            </a:r>
            <a:r>
              <a:rPr lang="pt-PT" sz="1800" cap="none" dirty="0">
                <a:latin typeface="Times New Roman" panose="02020603050405020304" pitchFamily="18" charset="0"/>
                <a:cs typeface="Times New Roman" panose="02020603050405020304" pitchFamily="18" charset="0"/>
              </a:rPr>
              <a:t>;</a:t>
            </a:r>
          </a:p>
          <a:p>
            <a:pPr algn="just"/>
            <a:r>
              <a:rPr lang="pt-PT" sz="1800" cap="none" dirty="0" err="1">
                <a:latin typeface="Times New Roman" panose="02020603050405020304" pitchFamily="18" charset="0"/>
                <a:cs typeface="Times New Roman" panose="02020603050405020304" pitchFamily="18" charset="0"/>
              </a:rPr>
              <a:t>avg</a:t>
            </a:r>
            <a:r>
              <a:rPr lang="pt-PT" sz="1800" dirty="0" err="1">
                <a:latin typeface="Times New Roman" panose="02020603050405020304" pitchFamily="18" charset="0"/>
                <a:cs typeface="Times New Roman" panose="02020603050405020304" pitchFamily="18" charset="0"/>
              </a:rPr>
              <a:t>_C</a:t>
            </a:r>
            <a:r>
              <a:rPr lang="pt-PT" sz="1800" cap="none" dirty="0" err="1">
                <a:latin typeface="Times New Roman" panose="02020603050405020304" pitchFamily="18" charset="0"/>
                <a:cs typeface="Times New Roman" panose="02020603050405020304" pitchFamily="18" charset="0"/>
              </a:rPr>
              <a:t>PU</a:t>
            </a:r>
            <a:r>
              <a:rPr lang="pt-PT" sz="1800" dirty="0" err="1">
                <a:latin typeface="Times New Roman" panose="02020603050405020304" pitchFamily="18" charset="0"/>
                <a:cs typeface="Times New Roman" panose="02020603050405020304" pitchFamily="18" charset="0"/>
              </a:rPr>
              <a:t>_exec_</a:t>
            </a:r>
            <a:r>
              <a:rPr lang="pt-PT" sz="1800" cap="none" dirty="0" err="1">
                <a:latin typeface="Times New Roman" panose="02020603050405020304" pitchFamily="18" charset="0"/>
                <a:cs typeface="Times New Roman" panose="02020603050405020304" pitchFamily="18" charset="0"/>
              </a:rPr>
              <a:t>time</a:t>
            </a:r>
            <a:r>
              <a:rPr lang="pt-PT" sz="1800" cap="none" dirty="0">
                <a:latin typeface="Times New Roman" panose="02020603050405020304" pitchFamily="18" charset="0"/>
                <a:cs typeface="Times New Roman" panose="02020603050405020304" pitchFamily="18" charset="0"/>
              </a:rPr>
              <a:t> = 3106 </a:t>
            </a:r>
            <a:r>
              <a:rPr lang="pt-PT" sz="1800" cap="none" dirty="0" err="1">
                <a:latin typeface="Times New Roman" panose="02020603050405020304" pitchFamily="18" charset="0"/>
                <a:cs typeface="Times New Roman" panose="02020603050405020304" pitchFamily="18" charset="0"/>
              </a:rPr>
              <a:t>ms</a:t>
            </a:r>
            <a:r>
              <a:rPr lang="pt-PT" sz="1800" cap="none" dirty="0">
                <a:latin typeface="Times New Roman" panose="02020603050405020304" pitchFamily="18" charset="0"/>
                <a:cs typeface="Times New Roman" panose="02020603050405020304" pitchFamily="18" charset="0"/>
              </a:rPr>
              <a:t>; </a:t>
            </a:r>
          </a:p>
          <a:p>
            <a:pPr algn="just"/>
            <a:r>
              <a:rPr lang="pt-PT" sz="1800" cap="none" dirty="0" err="1">
                <a:latin typeface="Times New Roman" panose="02020603050405020304" pitchFamily="18" charset="0"/>
                <a:cs typeface="Times New Roman" panose="02020603050405020304" pitchFamily="18" charset="0"/>
              </a:rPr>
              <a:t>avg_TTH</a:t>
            </a:r>
            <a:r>
              <a:rPr lang="pt-PT" sz="1800" cap="none" dirty="0">
                <a:latin typeface="Times New Roman" panose="02020603050405020304" pitchFamily="18" charset="0"/>
                <a:cs typeface="Times New Roman" panose="02020603050405020304" pitchFamily="18" charset="0"/>
              </a:rPr>
              <a:t>-D = 132 </a:t>
            </a:r>
            <a:r>
              <a:rPr lang="pt-PT" sz="1800" cap="none" dirty="0" err="1">
                <a:latin typeface="Times New Roman" panose="02020603050405020304" pitchFamily="18" charset="0"/>
                <a:cs typeface="Times New Roman" panose="02020603050405020304" pitchFamily="18" charset="0"/>
              </a:rPr>
              <a:t>ms</a:t>
            </a:r>
            <a:r>
              <a:rPr lang="pt-PT" sz="1800" cap="none" dirty="0">
                <a:latin typeface="Times New Roman" panose="02020603050405020304" pitchFamily="18" charset="0"/>
                <a:cs typeface="Times New Roman" panose="02020603050405020304" pitchFamily="18" charset="0"/>
              </a:rPr>
              <a:t>;</a:t>
            </a:r>
          </a:p>
          <a:p>
            <a:pPr algn="just"/>
            <a:r>
              <a:rPr lang="pt-PT" sz="1800" cap="none" dirty="0" err="1">
                <a:latin typeface="Times New Roman" panose="02020603050405020304" pitchFamily="18" charset="0"/>
                <a:cs typeface="Times New Roman" panose="02020603050405020304" pitchFamily="18" charset="0"/>
              </a:rPr>
              <a:t>avg_TTD</a:t>
            </a:r>
            <a:r>
              <a:rPr lang="pt-PT" sz="1800" cap="none" dirty="0">
                <a:latin typeface="Times New Roman" panose="02020603050405020304" pitchFamily="18" charset="0"/>
                <a:cs typeface="Times New Roman" panose="02020603050405020304" pitchFamily="18" charset="0"/>
              </a:rPr>
              <a:t>-H = 0,12 </a:t>
            </a:r>
            <a:r>
              <a:rPr lang="pt-PT" sz="1800" cap="none" dirty="0" err="1">
                <a:latin typeface="Times New Roman" panose="02020603050405020304" pitchFamily="18" charset="0"/>
                <a:cs typeface="Times New Roman" panose="02020603050405020304" pitchFamily="18" charset="0"/>
              </a:rPr>
              <a:t>ms</a:t>
            </a:r>
            <a:r>
              <a:rPr lang="pt-PT" sz="1800" cap="none" dirty="0">
                <a:latin typeface="Times New Roman" panose="02020603050405020304" pitchFamily="18" charset="0"/>
                <a:cs typeface="Times New Roman" panose="02020603050405020304" pitchFamily="18" charset="0"/>
              </a:rPr>
              <a:t>;</a:t>
            </a:r>
          </a:p>
          <a:p>
            <a:pPr algn="just"/>
            <a:r>
              <a:rPr lang="pt-PT" sz="1800" dirty="0" err="1">
                <a:latin typeface="Times New Roman" panose="02020603050405020304" pitchFamily="18" charset="0"/>
                <a:cs typeface="Times New Roman" panose="02020603050405020304" pitchFamily="18" charset="0"/>
              </a:rPr>
              <a:t>s</a:t>
            </a:r>
            <a:r>
              <a:rPr lang="pt-PT" sz="1800" cap="none" dirty="0" err="1">
                <a:latin typeface="Times New Roman" panose="02020603050405020304" pitchFamily="18" charset="0"/>
                <a:cs typeface="Times New Roman" panose="02020603050405020304" pitchFamily="18" charset="0"/>
              </a:rPr>
              <a:t>peed_up</a:t>
            </a:r>
            <a:r>
              <a:rPr lang="pt-PT" sz="1800" cap="none" dirty="0">
                <a:latin typeface="Times New Roman" panose="02020603050405020304" pitchFamily="18" charset="0"/>
                <a:cs typeface="Times New Roman" panose="02020603050405020304" pitchFamily="18" charset="0"/>
              </a:rPr>
              <a:t> =  3106/ (65,83 + 132 + 0,12) = </a:t>
            </a:r>
            <a:r>
              <a:rPr lang="pt-PT" sz="1800" dirty="0">
                <a:latin typeface="Times New Roman" panose="02020603050405020304" pitchFamily="18" charset="0"/>
                <a:cs typeface="Times New Roman" panose="02020603050405020304" pitchFamily="18" charset="0"/>
              </a:rPr>
              <a:t>15</a:t>
            </a:r>
            <a:r>
              <a:rPr lang="pt-PT" sz="1800" cap="none" dirty="0">
                <a:latin typeface="Times New Roman" panose="02020603050405020304" pitchFamily="18" charset="0"/>
                <a:cs typeface="Times New Roman" panose="02020603050405020304" pitchFamily="18" charset="0"/>
              </a:rPr>
              <a:t>,69</a:t>
            </a:r>
            <a:r>
              <a:rPr lang="pt-PT" sz="1800" dirty="0">
                <a:latin typeface="Times New Roman" panose="02020603050405020304" pitchFamily="18" charset="0"/>
                <a:cs typeface="Times New Roman" panose="02020603050405020304" pitchFamily="18" charset="0"/>
              </a:rPr>
              <a:t>;</a:t>
            </a:r>
          </a:p>
          <a:p>
            <a:pPr algn="just"/>
            <a:r>
              <a:rPr lang="pt-PT" sz="1800" cap="none" dirty="0" err="1">
                <a:latin typeface="Times New Roman" panose="02020603050405020304" pitchFamily="18" charset="0"/>
                <a:cs typeface="Times New Roman" panose="02020603050405020304" pitchFamily="18" charset="0"/>
              </a:rPr>
              <a:t>Conclusion</a:t>
            </a:r>
            <a:r>
              <a:rPr lang="pt-PT" sz="1800" dirty="0">
                <a:latin typeface="Times New Roman" panose="02020603050405020304" pitchFamily="18" charset="0"/>
                <a:cs typeface="Times New Roman" panose="02020603050405020304" pitchFamily="18" charset="0"/>
              </a:rPr>
              <a:t>:</a:t>
            </a:r>
          </a:p>
          <a:p>
            <a:pPr algn="just"/>
            <a:r>
              <a:rPr lang="en-US" sz="1800" dirty="0">
                <a:latin typeface="Times New Roman" panose="02020603050405020304" pitchFamily="18" charset="0"/>
                <a:cs typeface="Times New Roman" panose="02020603050405020304" pitchFamily="18" charset="0"/>
              </a:rPr>
              <a:t>We concluded that it is worth using the GPU because the calculated speed up (15,69 ) is greater than 1ns.</a:t>
            </a:r>
          </a:p>
          <a:p>
            <a:pPr algn="just"/>
            <a:r>
              <a:rPr lang="en-US" sz="1800" dirty="0">
                <a:latin typeface="Times New Roman" panose="02020603050405020304" pitchFamily="18" charset="0"/>
                <a:cs typeface="Times New Roman" panose="02020603050405020304" pitchFamily="18" charset="0"/>
              </a:rPr>
              <a:t>If this were less than 1, then it would not be viable to use the GPU.</a:t>
            </a:r>
            <a:endParaRPr lang="pt-PT" sz="1800" dirty="0">
              <a:latin typeface="Times New Roman" panose="02020603050405020304" pitchFamily="18" charset="0"/>
              <a:cs typeface="Times New Roman" panose="02020603050405020304" pitchFamily="18" charset="0"/>
            </a:endParaRPr>
          </a:p>
        </p:txBody>
      </p:sp>
      <p:pic>
        <p:nvPicPr>
          <p:cNvPr id="9" name="Imagem 8">
            <a:extLst>
              <a:ext uri="{FF2B5EF4-FFF2-40B4-BE49-F238E27FC236}">
                <a16:creationId xmlns:a16="http://schemas.microsoft.com/office/drawing/2014/main" id="{702164EC-7539-EEA3-D232-167BB5286F79}"/>
              </a:ext>
            </a:extLst>
          </p:cNvPr>
          <p:cNvPicPr>
            <a:picLocks noChangeAspect="1"/>
          </p:cNvPicPr>
          <p:nvPr/>
        </p:nvPicPr>
        <p:blipFill>
          <a:blip r:embed="rId3"/>
          <a:stretch>
            <a:fillRect/>
          </a:stretch>
        </p:blipFill>
        <p:spPr>
          <a:xfrm>
            <a:off x="5760062" y="2849332"/>
            <a:ext cx="6195597" cy="937341"/>
          </a:xfrm>
          <a:prstGeom prst="rect">
            <a:avLst/>
          </a:prstGeom>
        </p:spPr>
      </p:pic>
    </p:spTree>
    <p:extLst>
      <p:ext uri="{BB962C8B-B14F-4D97-AF65-F5344CB8AC3E}">
        <p14:creationId xmlns:p14="http://schemas.microsoft.com/office/powerpoint/2010/main" val="428705003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Office_41967151_TF45165253" id="{07CE62B7-DE55-46DD-919A-885AE8B467E7}" vid="{5C72F1E2-B911-4523-AEA5-CFED69548BFD}"/>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http://purl.org/dc/dcmitype/"/>
    <ds:schemaRef ds:uri="http://schemas.microsoft.com/office/2006/metadata/properties"/>
    <ds:schemaRef ds:uri="http://www.w3.org/XML/1998/namespace"/>
    <ds:schemaRef ds:uri="16c05727-aa75-4e4a-9b5f-8a80a1165891"/>
    <ds:schemaRef ds:uri="71af3243-3dd4-4a8d-8c0d-dd76da1f02a5"/>
    <ds:schemaRef ds:uri="http://schemas.microsoft.com/office/2006/documentManagement/types"/>
    <ds:schemaRef ds:uri="http://purl.org/dc/elements/1.1/"/>
    <ds:schemaRef ds:uri="http://schemas.microsoft.com/office/infopath/2007/PartnerControls"/>
    <ds:schemaRef ds:uri="http://schemas.openxmlformats.org/package/2006/metadata/core-properties"/>
    <ds:schemaRef ds:uri="http://purl.org/dc/terms/"/>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Design Circuito</Template>
  <TotalTime>371</TotalTime>
  <Words>589</Words>
  <Application>Microsoft Office PowerPoint</Application>
  <PresentationFormat>Ecrã Panorâmico</PresentationFormat>
  <Paragraphs>31</Paragraphs>
  <Slides>5</Slides>
  <Notes>5</Notes>
  <HiddenSlides>0</HiddenSlides>
  <MMClips>0</MMClips>
  <ScaleCrop>false</ScaleCrop>
  <HeadingPairs>
    <vt:vector size="6" baseType="variant">
      <vt:variant>
        <vt:lpstr>Tipos de letra usados</vt:lpstr>
      </vt:variant>
      <vt:variant>
        <vt:i4>4</vt:i4>
      </vt:variant>
      <vt:variant>
        <vt:lpstr>Tema</vt:lpstr>
      </vt:variant>
      <vt:variant>
        <vt:i4>1</vt:i4>
      </vt:variant>
      <vt:variant>
        <vt:lpstr>Títulos dos diapositivos</vt:lpstr>
      </vt:variant>
      <vt:variant>
        <vt:i4>5</vt:i4>
      </vt:variant>
    </vt:vector>
  </HeadingPairs>
  <TitlesOfParts>
    <vt:vector size="10" baseType="lpstr">
      <vt:lpstr>Arial</vt:lpstr>
      <vt:lpstr>Calibri</vt:lpstr>
      <vt:lpstr>Times New Roman</vt:lpstr>
      <vt:lpstr>Tw Cen MT</vt:lpstr>
      <vt:lpstr>Circuito</vt:lpstr>
      <vt:lpstr>CCC_T3G4</vt:lpstr>
      <vt:lpstr>Knowing this definicion, looking at our grath, we  can awnser that we are preforming paralism programing. When we exacute the program the information we be devided in diferente threads and then, those threads, we be handle by de GPU in parallalism. Not only that our grath contitues a good example to preform prgraming in prallism sinse we created to find the best number of threads to exaxute this polacy in in most efficient manuer.</vt:lpstr>
      <vt:lpstr>Combinations of blocdimx and blocdimy.  According to our experience, we concluded that the best combination of blocdim is blocdimx = 8 and blocdimy = 0, keeping griddimx = 8. In other words, we maintain the best combination found on the first slide.</vt:lpstr>
      <vt:lpstr>In CUDA programming, the optimal number of threads often depends on various factors, including the specific GPU architecture, the problem being solved, and memory limitations. The choice of the number of threads per block (like 256) is influenced by the following considerations: 1. Warp Size (32); 2. Resource Limitations: Selecting 256 threads might fit well within these resource constraints, balancing parallelism without exceeding resource limits. 3. Data Parallelism:  4. Occupancy; 5. Memory Access Patterns; 6. Kernel Complexity;</vt:lpstr>
      <vt:lpstr>SPEED UP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CRC_T3G</dc:title>
  <dc:creator>Gloria Maria Carvalho Tavares</dc:creator>
  <cp:lastModifiedBy>Adalberto Rosário</cp:lastModifiedBy>
  <cp:revision>8</cp:revision>
  <dcterms:created xsi:type="dcterms:W3CDTF">2023-11-19T16:25:04Z</dcterms:created>
  <dcterms:modified xsi:type="dcterms:W3CDTF">2024-01-02T12:13:33Z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